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66" r:id="rId4"/>
    <p:sldId id="275" r:id="rId5"/>
    <p:sldId id="277" r:id="rId6"/>
    <p:sldId id="278" r:id="rId7"/>
  </p:sldIdLst>
  <p:sldSz cx="12192000" cy="6858000"/>
  <p:notesSz cx="6858000" cy="9144000"/>
  <p:embeddedFontLst>
    <p:embeddedFont>
      <p:font typeface="맑은 고딕" panose="020B0503020000020004" pitchFamily="50" charset="-127"/>
      <p:regular r:id="rId8"/>
      <p:bold r:id="rId9"/>
    </p:embeddedFont>
    <p:embeddedFont>
      <p:font typeface="프리젠테이션 7 Bold" charset="-127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CCC"/>
    <a:srgbClr val="C6CDB5"/>
    <a:srgbClr val="3B5735"/>
    <a:srgbClr val="9CB5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71" autoAdjust="0"/>
    <p:restoredTop sz="94660"/>
  </p:normalViewPr>
  <p:slideViewPr>
    <p:cSldViewPr snapToGrid="0">
      <p:cViewPr>
        <p:scale>
          <a:sx n="43" d="100"/>
          <a:sy n="43" d="100"/>
        </p:scale>
        <p:origin x="48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성준 정" userId="4799240394756efa" providerId="LiveId" clId="{EBB86EF5-F1F1-43C9-87CD-65B568B53B40}"/>
    <pc:docChg chg="undo custSel addSld delSld modSld sldOrd">
      <pc:chgData name="성준 정" userId="4799240394756efa" providerId="LiveId" clId="{EBB86EF5-F1F1-43C9-87CD-65B568B53B40}" dt="2024-07-19T06:14:06.490" v="5444" actId="20577"/>
      <pc:docMkLst>
        <pc:docMk/>
      </pc:docMkLst>
      <pc:sldChg chg="del">
        <pc:chgData name="성준 정" userId="4799240394756efa" providerId="LiveId" clId="{EBB86EF5-F1F1-43C9-87CD-65B568B53B40}" dt="2024-07-18T03:45:33.564" v="5420" actId="47"/>
        <pc:sldMkLst>
          <pc:docMk/>
          <pc:sldMk cId="1282766553" sldId="256"/>
        </pc:sldMkLst>
      </pc:sldChg>
      <pc:sldChg chg="modSp mod">
        <pc:chgData name="성준 정" userId="4799240394756efa" providerId="LiveId" clId="{EBB86EF5-F1F1-43C9-87CD-65B568B53B40}" dt="2024-07-18T03:45:48.112" v="5439" actId="20577"/>
        <pc:sldMkLst>
          <pc:docMk/>
          <pc:sldMk cId="3630043633" sldId="257"/>
        </pc:sldMkLst>
        <pc:spChg chg="mod">
          <ac:chgData name="성준 정" userId="4799240394756efa" providerId="LiveId" clId="{EBB86EF5-F1F1-43C9-87CD-65B568B53B40}" dt="2024-07-18T03:45:48.112" v="5439" actId="20577"/>
          <ac:spMkLst>
            <pc:docMk/>
            <pc:sldMk cId="3630043633" sldId="257"/>
            <ac:spMk id="4" creationId="{09CFEB60-F3F2-D7FD-FBA9-703C1FCA1A3F}"/>
          </ac:spMkLst>
        </pc:spChg>
      </pc:sldChg>
      <pc:sldChg chg="del">
        <pc:chgData name="성준 정" userId="4799240394756efa" providerId="LiveId" clId="{EBB86EF5-F1F1-43C9-87CD-65B568B53B40}" dt="2024-07-18T02:01:20.906" v="310" actId="47"/>
        <pc:sldMkLst>
          <pc:docMk/>
          <pc:sldMk cId="3443283693" sldId="258"/>
        </pc:sldMkLst>
      </pc:sldChg>
      <pc:sldChg chg="addSp delSp modSp mod">
        <pc:chgData name="성준 정" userId="4799240394756efa" providerId="LiveId" clId="{EBB86EF5-F1F1-43C9-87CD-65B568B53B40}" dt="2024-07-18T02:00:59.390" v="300" actId="14100"/>
        <pc:sldMkLst>
          <pc:docMk/>
          <pc:sldMk cId="757891399" sldId="259"/>
        </pc:sldMkLst>
        <pc:spChg chg="mod">
          <ac:chgData name="성준 정" userId="4799240394756efa" providerId="LiveId" clId="{EBB86EF5-F1F1-43C9-87CD-65B568B53B40}" dt="2024-07-18T02:00:18.861" v="262" actId="1036"/>
          <ac:spMkLst>
            <pc:docMk/>
            <pc:sldMk cId="757891399" sldId="259"/>
            <ac:spMk id="3" creationId="{FEEAC507-169F-DCAF-8837-5E2C95C55B73}"/>
          </ac:spMkLst>
        </pc:spChg>
        <pc:spChg chg="add del">
          <ac:chgData name="성준 정" userId="4799240394756efa" providerId="LiveId" clId="{EBB86EF5-F1F1-43C9-87CD-65B568B53B40}" dt="2024-07-18T02:00:44.773" v="264" actId="478"/>
          <ac:spMkLst>
            <pc:docMk/>
            <pc:sldMk cId="757891399" sldId="259"/>
            <ac:spMk id="19" creationId="{606930FD-5D13-1F90-DBBD-887E0BE959FF}"/>
          </ac:spMkLst>
        </pc:spChg>
        <pc:spChg chg="mod">
          <ac:chgData name="성준 정" userId="4799240394756efa" providerId="LiveId" clId="{EBB86EF5-F1F1-43C9-87CD-65B568B53B40}" dt="2024-07-18T02:00:03.424" v="215" actId="1036"/>
          <ac:spMkLst>
            <pc:docMk/>
            <pc:sldMk cId="757891399" sldId="259"/>
            <ac:spMk id="23" creationId="{3231BF9C-14E4-6270-FBDC-00F928FDA905}"/>
          </ac:spMkLst>
        </pc:spChg>
        <pc:spChg chg="mod">
          <ac:chgData name="성준 정" userId="4799240394756efa" providerId="LiveId" clId="{EBB86EF5-F1F1-43C9-87CD-65B568B53B40}" dt="2024-07-18T02:00:49.673" v="298" actId="1036"/>
          <ac:spMkLst>
            <pc:docMk/>
            <pc:sldMk cId="757891399" sldId="259"/>
            <ac:spMk id="25" creationId="{21619278-2658-E71B-7907-9A729C8A26CD}"/>
          </ac:spMkLst>
        </pc:spChg>
        <pc:grpChg chg="mod">
          <ac:chgData name="성준 정" userId="4799240394756efa" providerId="LiveId" clId="{EBB86EF5-F1F1-43C9-87CD-65B568B53B40}" dt="2024-07-18T02:00:59.390" v="300" actId="14100"/>
          <ac:grpSpMkLst>
            <pc:docMk/>
            <pc:sldMk cId="757891399" sldId="259"/>
            <ac:grpSpMk id="29" creationId="{C1BD491D-568D-B927-B444-AB2A3F4EDA1A}"/>
          </ac:grpSpMkLst>
        </pc:grpChg>
      </pc:sldChg>
      <pc:sldChg chg="del">
        <pc:chgData name="성준 정" userId="4799240394756efa" providerId="LiveId" clId="{EBB86EF5-F1F1-43C9-87CD-65B568B53B40}" dt="2024-07-18T02:01:18.787" v="309" actId="47"/>
        <pc:sldMkLst>
          <pc:docMk/>
          <pc:sldMk cId="3582147584" sldId="262"/>
        </pc:sldMkLst>
      </pc:sldChg>
      <pc:sldChg chg="delSp del mod">
        <pc:chgData name="성준 정" userId="4799240394756efa" providerId="LiveId" clId="{EBB86EF5-F1F1-43C9-87CD-65B568B53B40}" dt="2024-07-18T03:00:22.547" v="3134" actId="47"/>
        <pc:sldMkLst>
          <pc:docMk/>
          <pc:sldMk cId="838056029" sldId="263"/>
        </pc:sldMkLst>
        <pc:picChg chg="del">
          <ac:chgData name="성준 정" userId="4799240394756efa" providerId="LiveId" clId="{EBB86EF5-F1F1-43C9-87CD-65B568B53B40}" dt="2024-07-18T02:02:45.599" v="379" actId="478"/>
          <ac:picMkLst>
            <pc:docMk/>
            <pc:sldMk cId="838056029" sldId="263"/>
            <ac:picMk id="6" creationId="{D878664D-CFBD-91BB-45FB-169A454AB064}"/>
          </ac:picMkLst>
        </pc:picChg>
      </pc:sldChg>
      <pc:sldChg chg="del">
        <pc:chgData name="성준 정" userId="4799240394756efa" providerId="LiveId" clId="{EBB86EF5-F1F1-43C9-87CD-65B568B53B40}" dt="2024-07-18T02:01:16.665" v="307" actId="47"/>
        <pc:sldMkLst>
          <pc:docMk/>
          <pc:sldMk cId="2969859160" sldId="264"/>
        </pc:sldMkLst>
      </pc:sldChg>
      <pc:sldChg chg="addSp delSp modSp mod">
        <pc:chgData name="성준 정" userId="4799240394756efa" providerId="LiveId" clId="{EBB86EF5-F1F1-43C9-87CD-65B568B53B40}" dt="2024-07-18T02:18:08.568" v="866" actId="207"/>
        <pc:sldMkLst>
          <pc:docMk/>
          <pc:sldMk cId="3903616757" sldId="266"/>
        </pc:sldMkLst>
        <pc:spChg chg="mod">
          <ac:chgData name="성준 정" userId="4799240394756efa" providerId="LiveId" clId="{EBB86EF5-F1F1-43C9-87CD-65B568B53B40}" dt="2024-07-18T02:01:34.554" v="346" actId="20577"/>
          <ac:spMkLst>
            <pc:docMk/>
            <pc:sldMk cId="3903616757" sldId="266"/>
            <ac:spMk id="2" creationId="{4FDF4DAE-2DAF-8A15-15D8-B87196E97713}"/>
          </ac:spMkLst>
        </pc:spChg>
        <pc:spChg chg="mod">
          <ac:chgData name="성준 정" userId="4799240394756efa" providerId="LiveId" clId="{EBB86EF5-F1F1-43C9-87CD-65B568B53B40}" dt="2024-07-18T02:03:19.337" v="397" actId="20577"/>
          <ac:spMkLst>
            <pc:docMk/>
            <pc:sldMk cId="3903616757" sldId="266"/>
            <ac:spMk id="3" creationId="{DF4CAB5C-C03C-6A45-7CC9-798A454F4754}"/>
          </ac:spMkLst>
        </pc:spChg>
        <pc:spChg chg="add del mod">
          <ac:chgData name="성준 정" userId="4799240394756efa" providerId="LiveId" clId="{EBB86EF5-F1F1-43C9-87CD-65B568B53B40}" dt="2024-07-18T02:04:21.505" v="444" actId="478"/>
          <ac:spMkLst>
            <pc:docMk/>
            <pc:sldMk cId="3903616757" sldId="266"/>
            <ac:spMk id="4" creationId="{F77F2147-2BD3-1939-B347-08DABAAE3535}"/>
          </ac:spMkLst>
        </pc:spChg>
        <pc:spChg chg="add mod">
          <ac:chgData name="성준 정" userId="4799240394756efa" providerId="LiveId" clId="{EBB86EF5-F1F1-43C9-87CD-65B568B53B40}" dt="2024-07-18T02:18:08.568" v="866" actId="207"/>
          <ac:spMkLst>
            <pc:docMk/>
            <pc:sldMk cId="3903616757" sldId="266"/>
            <ac:spMk id="7" creationId="{2F968C07-EEB6-0DFA-7DB8-9AEAF5A8F0B3}"/>
          </ac:spMkLst>
        </pc:spChg>
        <pc:spChg chg="add mod">
          <ac:chgData name="성준 정" userId="4799240394756efa" providerId="LiveId" clId="{EBB86EF5-F1F1-43C9-87CD-65B568B53B40}" dt="2024-07-18T02:10:52.005" v="672" actId="1076"/>
          <ac:spMkLst>
            <pc:docMk/>
            <pc:sldMk cId="3903616757" sldId="266"/>
            <ac:spMk id="8" creationId="{5CA1315B-EA65-6A7E-B6D4-65F7D46AF600}"/>
          </ac:spMkLst>
        </pc:spChg>
        <pc:spChg chg="add mod">
          <ac:chgData name="성준 정" userId="4799240394756efa" providerId="LiveId" clId="{EBB86EF5-F1F1-43C9-87CD-65B568B53B40}" dt="2024-07-18T02:10:52.005" v="672" actId="1076"/>
          <ac:spMkLst>
            <pc:docMk/>
            <pc:sldMk cId="3903616757" sldId="266"/>
            <ac:spMk id="9" creationId="{BC5AD72F-5347-9981-8D75-F0C12B377CD6}"/>
          </ac:spMkLst>
        </pc:spChg>
        <pc:spChg chg="add mod">
          <ac:chgData name="성준 정" userId="4799240394756efa" providerId="LiveId" clId="{EBB86EF5-F1F1-43C9-87CD-65B568B53B40}" dt="2024-07-18T02:10:55.505" v="673" actId="1076"/>
          <ac:spMkLst>
            <pc:docMk/>
            <pc:sldMk cId="3903616757" sldId="266"/>
            <ac:spMk id="10" creationId="{BD915ED0-7981-29CB-C9A9-6C2488D50918}"/>
          </ac:spMkLst>
        </pc:spChg>
        <pc:spChg chg="add mod">
          <ac:chgData name="성준 정" userId="4799240394756efa" providerId="LiveId" clId="{EBB86EF5-F1F1-43C9-87CD-65B568B53B40}" dt="2024-07-18T02:11:05.270" v="674" actId="1076"/>
          <ac:spMkLst>
            <pc:docMk/>
            <pc:sldMk cId="3903616757" sldId="266"/>
            <ac:spMk id="11" creationId="{0D39008A-7FB2-039B-76A2-1D51A02410F4}"/>
          </ac:spMkLst>
        </pc:spChg>
        <pc:spChg chg="add mod">
          <ac:chgData name="성준 정" userId="4799240394756efa" providerId="LiveId" clId="{EBB86EF5-F1F1-43C9-87CD-65B568B53B40}" dt="2024-07-18T02:11:19.585" v="675" actId="1076"/>
          <ac:spMkLst>
            <pc:docMk/>
            <pc:sldMk cId="3903616757" sldId="266"/>
            <ac:spMk id="12" creationId="{6E0CB7E1-EA5C-A285-5F93-2FF762B5401C}"/>
          </ac:spMkLst>
        </pc:spChg>
        <pc:spChg chg="add mod">
          <ac:chgData name="성준 정" userId="4799240394756efa" providerId="LiveId" clId="{EBB86EF5-F1F1-43C9-87CD-65B568B53B40}" dt="2024-07-18T02:11:24.373" v="676" actId="1076"/>
          <ac:spMkLst>
            <pc:docMk/>
            <pc:sldMk cId="3903616757" sldId="266"/>
            <ac:spMk id="13" creationId="{26A8228B-3BD9-7EB6-3EBB-B8665B92B8EA}"/>
          </ac:spMkLst>
        </pc:spChg>
        <pc:picChg chg="del">
          <ac:chgData name="성준 정" userId="4799240394756efa" providerId="LiveId" clId="{EBB86EF5-F1F1-43C9-87CD-65B568B53B40}" dt="2024-07-18T02:01:05.075" v="301" actId="478"/>
          <ac:picMkLst>
            <pc:docMk/>
            <pc:sldMk cId="3903616757" sldId="266"/>
            <ac:picMk id="6" creationId="{AC6C8D82-BBB2-3002-B694-D724C994A8B8}"/>
          </ac:picMkLst>
        </pc:picChg>
        <pc:cxnChg chg="add mod">
          <ac:chgData name="성준 정" userId="4799240394756efa" providerId="LiveId" clId="{EBB86EF5-F1F1-43C9-87CD-65B568B53B40}" dt="2024-07-18T02:11:40.446" v="678" actId="208"/>
          <ac:cxnSpMkLst>
            <pc:docMk/>
            <pc:sldMk cId="3903616757" sldId="266"/>
            <ac:cxnSpMk id="15" creationId="{314A2699-1409-6C6E-22A3-D12515D4AA11}"/>
          </ac:cxnSpMkLst>
        </pc:cxnChg>
        <pc:cxnChg chg="add mod">
          <ac:chgData name="성준 정" userId="4799240394756efa" providerId="LiveId" clId="{EBB86EF5-F1F1-43C9-87CD-65B568B53B40}" dt="2024-07-18T02:11:46.927" v="680" actId="1076"/>
          <ac:cxnSpMkLst>
            <pc:docMk/>
            <pc:sldMk cId="3903616757" sldId="266"/>
            <ac:cxnSpMk id="16" creationId="{906AAD91-D661-022C-7780-DB39E268559B}"/>
          </ac:cxnSpMkLst>
        </pc:cxnChg>
        <pc:cxnChg chg="add mod">
          <ac:chgData name="성준 정" userId="4799240394756efa" providerId="LiveId" clId="{EBB86EF5-F1F1-43C9-87CD-65B568B53B40}" dt="2024-07-18T02:11:59.850" v="684" actId="1076"/>
          <ac:cxnSpMkLst>
            <pc:docMk/>
            <pc:sldMk cId="3903616757" sldId="266"/>
            <ac:cxnSpMk id="17" creationId="{A584D43C-BB20-AF00-AA48-0198E95CF0F6}"/>
          </ac:cxnSpMkLst>
        </pc:cxnChg>
        <pc:cxnChg chg="add mod">
          <ac:chgData name="성준 정" userId="4799240394756efa" providerId="LiveId" clId="{EBB86EF5-F1F1-43C9-87CD-65B568B53B40}" dt="2024-07-18T02:12:36.866" v="693" actId="1076"/>
          <ac:cxnSpMkLst>
            <pc:docMk/>
            <pc:sldMk cId="3903616757" sldId="266"/>
            <ac:cxnSpMk id="19" creationId="{5D28F664-62EE-FB31-17C5-E11A136129B0}"/>
          </ac:cxnSpMkLst>
        </pc:cxnChg>
        <pc:cxnChg chg="add mod">
          <ac:chgData name="성준 정" userId="4799240394756efa" providerId="LiveId" clId="{EBB86EF5-F1F1-43C9-87CD-65B568B53B40}" dt="2024-07-18T02:12:41.450" v="694" actId="1076"/>
          <ac:cxnSpMkLst>
            <pc:docMk/>
            <pc:sldMk cId="3903616757" sldId="266"/>
            <ac:cxnSpMk id="22" creationId="{E4290CE9-13DE-68B7-1905-0BCA5E9F7372}"/>
          </ac:cxnSpMkLst>
        </pc:cxnChg>
        <pc:cxnChg chg="add mod">
          <ac:chgData name="성준 정" userId="4799240394756efa" providerId="LiveId" clId="{EBB86EF5-F1F1-43C9-87CD-65B568B53B40}" dt="2024-07-18T02:13:02.757" v="699" actId="14100"/>
          <ac:cxnSpMkLst>
            <pc:docMk/>
            <pc:sldMk cId="3903616757" sldId="266"/>
            <ac:cxnSpMk id="23" creationId="{2470F6D1-C48A-6824-4E82-F086ECBCA03D}"/>
          </ac:cxnSpMkLst>
        </pc:cxnChg>
      </pc:sldChg>
      <pc:sldChg chg="del">
        <pc:chgData name="성준 정" userId="4799240394756efa" providerId="LiveId" clId="{EBB86EF5-F1F1-43C9-87CD-65B568B53B40}" dt="2024-07-18T02:01:16.068" v="306" actId="47"/>
        <pc:sldMkLst>
          <pc:docMk/>
          <pc:sldMk cId="3575104959" sldId="267"/>
        </pc:sldMkLst>
      </pc:sldChg>
      <pc:sldChg chg="del">
        <pc:chgData name="성준 정" userId="4799240394756efa" providerId="LiveId" clId="{EBB86EF5-F1F1-43C9-87CD-65B568B53B40}" dt="2024-07-18T02:01:15.409" v="305" actId="47"/>
        <pc:sldMkLst>
          <pc:docMk/>
          <pc:sldMk cId="391425505" sldId="268"/>
        </pc:sldMkLst>
      </pc:sldChg>
      <pc:sldChg chg="del">
        <pc:chgData name="성준 정" userId="4799240394756efa" providerId="LiveId" clId="{EBB86EF5-F1F1-43C9-87CD-65B568B53B40}" dt="2024-07-18T02:01:14.692" v="304" actId="47"/>
        <pc:sldMkLst>
          <pc:docMk/>
          <pc:sldMk cId="3062000928" sldId="269"/>
        </pc:sldMkLst>
      </pc:sldChg>
      <pc:sldChg chg="del">
        <pc:chgData name="성준 정" userId="4799240394756efa" providerId="LiveId" clId="{EBB86EF5-F1F1-43C9-87CD-65B568B53B40}" dt="2024-07-18T02:01:13.933" v="303" actId="47"/>
        <pc:sldMkLst>
          <pc:docMk/>
          <pc:sldMk cId="3448230150" sldId="270"/>
        </pc:sldMkLst>
      </pc:sldChg>
      <pc:sldChg chg="del">
        <pc:chgData name="성준 정" userId="4799240394756efa" providerId="LiveId" clId="{EBB86EF5-F1F1-43C9-87CD-65B568B53B40}" dt="2024-07-18T02:01:13.274" v="302" actId="47"/>
        <pc:sldMkLst>
          <pc:docMk/>
          <pc:sldMk cId="967249014" sldId="271"/>
        </pc:sldMkLst>
      </pc:sldChg>
      <pc:sldChg chg="del">
        <pc:chgData name="성준 정" userId="4799240394756efa" providerId="LiveId" clId="{EBB86EF5-F1F1-43C9-87CD-65B568B53B40}" dt="2024-07-18T02:01:17.546" v="308" actId="47"/>
        <pc:sldMkLst>
          <pc:docMk/>
          <pc:sldMk cId="2493974520" sldId="273"/>
        </pc:sldMkLst>
      </pc:sldChg>
      <pc:sldChg chg="del">
        <pc:chgData name="성준 정" userId="4799240394756efa" providerId="LiveId" clId="{EBB86EF5-F1F1-43C9-87CD-65B568B53B40}" dt="2024-07-18T03:46:09.052" v="5440" actId="47"/>
        <pc:sldMkLst>
          <pc:docMk/>
          <pc:sldMk cId="3320146534" sldId="274"/>
        </pc:sldMkLst>
      </pc:sldChg>
      <pc:sldChg chg="addSp delSp modSp add mod setBg">
        <pc:chgData name="성준 정" userId="4799240394756efa" providerId="LiveId" clId="{EBB86EF5-F1F1-43C9-87CD-65B568B53B40}" dt="2024-07-19T06:14:06.490" v="5444" actId="20577"/>
        <pc:sldMkLst>
          <pc:docMk/>
          <pc:sldMk cId="2957477442" sldId="275"/>
        </pc:sldMkLst>
        <pc:spChg chg="del mod">
          <ac:chgData name="성준 정" userId="4799240394756efa" providerId="LiveId" clId="{EBB86EF5-F1F1-43C9-87CD-65B568B53B40}" dt="2024-07-18T02:50:22.296" v="1682" actId="478"/>
          <ac:spMkLst>
            <pc:docMk/>
            <pc:sldMk cId="2957477442" sldId="275"/>
            <ac:spMk id="2" creationId="{4FDF4DAE-2DAF-8A15-15D8-B87196E97713}"/>
          </ac:spMkLst>
        </pc:spChg>
        <pc:spChg chg="mod">
          <ac:chgData name="성준 정" userId="4799240394756efa" providerId="LiveId" clId="{EBB86EF5-F1F1-43C9-87CD-65B568B53B40}" dt="2024-07-18T02:47:27.912" v="1572"/>
          <ac:spMkLst>
            <pc:docMk/>
            <pc:sldMk cId="2957477442" sldId="275"/>
            <ac:spMk id="3" creationId="{DF4CAB5C-C03C-6A45-7CC9-798A454F4754}"/>
          </ac:spMkLst>
        </pc:spChg>
        <pc:spChg chg="add mod">
          <ac:chgData name="성준 정" userId="4799240394756efa" providerId="LiveId" clId="{EBB86EF5-F1F1-43C9-87CD-65B568B53B40}" dt="2024-07-18T02:32:28.718" v="1278" actId="1036"/>
          <ac:spMkLst>
            <pc:docMk/>
            <pc:sldMk cId="2957477442" sldId="275"/>
            <ac:spMk id="6" creationId="{3F04E73F-61B9-E2BA-00F8-37D94F8824ED}"/>
          </ac:spMkLst>
        </pc:spChg>
        <pc:spChg chg="add del mod">
          <ac:chgData name="성준 정" userId="4799240394756efa" providerId="LiveId" clId="{EBB86EF5-F1F1-43C9-87CD-65B568B53B40}" dt="2024-07-18T02:24:14.413" v="957" actId="20577"/>
          <ac:spMkLst>
            <pc:docMk/>
            <pc:sldMk cId="2957477442" sldId="275"/>
            <ac:spMk id="7" creationId="{2F968C07-EEB6-0DFA-7DB8-9AEAF5A8F0B3}"/>
          </ac:spMkLst>
        </pc:spChg>
        <pc:spChg chg="add del mod">
          <ac:chgData name="성준 정" userId="4799240394756efa" providerId="LiveId" clId="{EBB86EF5-F1F1-43C9-87CD-65B568B53B40}" dt="2024-07-18T02:18:16.681" v="867" actId="207"/>
          <ac:spMkLst>
            <pc:docMk/>
            <pc:sldMk cId="2957477442" sldId="275"/>
            <ac:spMk id="8" creationId="{5CA1315B-EA65-6A7E-B6D4-65F7D46AF600}"/>
          </ac:spMkLst>
        </pc:spChg>
        <pc:spChg chg="add del mod">
          <ac:chgData name="성준 정" userId="4799240394756efa" providerId="LiveId" clId="{EBB86EF5-F1F1-43C9-87CD-65B568B53B40}" dt="2024-07-18T02:24:48.939" v="1016" actId="20577"/>
          <ac:spMkLst>
            <pc:docMk/>
            <pc:sldMk cId="2957477442" sldId="275"/>
            <ac:spMk id="9" creationId="{BC5AD72F-5347-9981-8D75-F0C12B377CD6}"/>
          </ac:spMkLst>
        </pc:spChg>
        <pc:spChg chg="add del">
          <ac:chgData name="성준 정" userId="4799240394756efa" providerId="LiveId" clId="{EBB86EF5-F1F1-43C9-87CD-65B568B53B40}" dt="2024-07-18T02:27:26.427" v="1148" actId="478"/>
          <ac:spMkLst>
            <pc:docMk/>
            <pc:sldMk cId="2957477442" sldId="275"/>
            <ac:spMk id="10" creationId="{BD915ED0-7981-29CB-C9A9-6C2488D50918}"/>
          </ac:spMkLst>
        </pc:spChg>
        <pc:spChg chg="add del">
          <ac:chgData name="성준 정" userId="4799240394756efa" providerId="LiveId" clId="{EBB86EF5-F1F1-43C9-87CD-65B568B53B40}" dt="2024-07-18T02:26:17.982" v="1104" actId="478"/>
          <ac:spMkLst>
            <pc:docMk/>
            <pc:sldMk cId="2957477442" sldId="275"/>
            <ac:spMk id="11" creationId="{0D39008A-7FB2-039B-76A2-1D51A02410F4}"/>
          </ac:spMkLst>
        </pc:spChg>
        <pc:spChg chg="add del mod">
          <ac:chgData name="성준 정" userId="4799240394756efa" providerId="LiveId" clId="{EBB86EF5-F1F1-43C9-87CD-65B568B53B40}" dt="2024-07-18T02:32:28.718" v="1278" actId="1036"/>
          <ac:spMkLst>
            <pc:docMk/>
            <pc:sldMk cId="2957477442" sldId="275"/>
            <ac:spMk id="12" creationId="{6E0CB7E1-EA5C-A285-5F93-2FF762B5401C}"/>
          </ac:spMkLst>
        </pc:spChg>
        <pc:spChg chg="del mod">
          <ac:chgData name="성준 정" userId="4799240394756efa" providerId="LiveId" clId="{EBB86EF5-F1F1-43C9-87CD-65B568B53B40}" dt="2024-07-18T02:14:55.975" v="758" actId="478"/>
          <ac:spMkLst>
            <pc:docMk/>
            <pc:sldMk cId="2957477442" sldId="275"/>
            <ac:spMk id="13" creationId="{26A8228B-3BD9-7EB6-3EBB-B8665B92B8EA}"/>
          </ac:spMkLst>
        </pc:spChg>
        <pc:spChg chg="add mod">
          <ac:chgData name="성준 정" userId="4799240394756efa" providerId="LiveId" clId="{EBB86EF5-F1F1-43C9-87CD-65B568B53B40}" dt="2024-07-19T06:14:06.490" v="5444" actId="20577"/>
          <ac:spMkLst>
            <pc:docMk/>
            <pc:sldMk cId="2957477442" sldId="275"/>
            <ac:spMk id="14" creationId="{803BDB7F-1BEB-1230-BB15-60946F8E16DE}"/>
          </ac:spMkLst>
        </pc:spChg>
        <pc:spChg chg="add mod">
          <ac:chgData name="성준 정" userId="4799240394756efa" providerId="LiveId" clId="{EBB86EF5-F1F1-43C9-87CD-65B568B53B40}" dt="2024-07-18T02:38:26.843" v="1437" actId="1076"/>
          <ac:spMkLst>
            <pc:docMk/>
            <pc:sldMk cId="2957477442" sldId="275"/>
            <ac:spMk id="18" creationId="{1049D4DA-C4A7-E483-0DD3-56A6504BB9F2}"/>
          </ac:spMkLst>
        </pc:spChg>
        <pc:spChg chg="add mod">
          <ac:chgData name="성준 정" userId="4799240394756efa" providerId="LiveId" clId="{EBB86EF5-F1F1-43C9-87CD-65B568B53B40}" dt="2024-07-18T02:46:28.279" v="1560" actId="20577"/>
          <ac:spMkLst>
            <pc:docMk/>
            <pc:sldMk cId="2957477442" sldId="275"/>
            <ac:spMk id="36" creationId="{516E234A-9270-5115-974F-C2E30FDB2C2F}"/>
          </ac:spMkLst>
        </pc:spChg>
        <pc:spChg chg="add mod">
          <ac:chgData name="성준 정" userId="4799240394756efa" providerId="LiveId" clId="{EBB86EF5-F1F1-43C9-87CD-65B568B53B40}" dt="2024-07-18T02:46:44.307" v="1566" actId="20577"/>
          <ac:spMkLst>
            <pc:docMk/>
            <pc:sldMk cId="2957477442" sldId="275"/>
            <ac:spMk id="37" creationId="{4E5F20A4-9967-7109-AEAE-1D5CCFB04C8A}"/>
          </ac:spMkLst>
        </pc:spChg>
        <pc:spChg chg="add mod">
          <ac:chgData name="성준 정" userId="4799240394756efa" providerId="LiveId" clId="{EBB86EF5-F1F1-43C9-87CD-65B568B53B40}" dt="2024-07-18T02:46:54.741" v="1568"/>
          <ac:spMkLst>
            <pc:docMk/>
            <pc:sldMk cId="2957477442" sldId="275"/>
            <ac:spMk id="38" creationId="{EAF65F5A-1B6E-F65D-8DDC-2D990514D26A}"/>
          </ac:spMkLst>
        </pc:spChg>
        <pc:spChg chg="add mod">
          <ac:chgData name="성준 정" userId="4799240394756efa" providerId="LiveId" clId="{EBB86EF5-F1F1-43C9-87CD-65B568B53B40}" dt="2024-07-18T02:47:00.149" v="1570"/>
          <ac:spMkLst>
            <pc:docMk/>
            <pc:sldMk cId="2957477442" sldId="275"/>
            <ac:spMk id="39" creationId="{834EF504-CFB3-5037-1871-5A9AA8304A7A}"/>
          </ac:spMkLst>
        </pc:spChg>
        <pc:spChg chg="add mod">
          <ac:chgData name="성준 정" userId="4799240394756efa" providerId="LiveId" clId="{EBB86EF5-F1F1-43C9-87CD-65B568B53B40}" dt="2024-07-18T02:48:30.414" v="1664" actId="14100"/>
          <ac:spMkLst>
            <pc:docMk/>
            <pc:sldMk cId="2957477442" sldId="275"/>
            <ac:spMk id="40" creationId="{DF20D584-1E10-1606-B9C3-6FE4F27D6B38}"/>
          </ac:spMkLst>
        </pc:spChg>
        <pc:spChg chg="add mod">
          <ac:chgData name="성준 정" userId="4799240394756efa" providerId="LiveId" clId="{EBB86EF5-F1F1-43C9-87CD-65B568B53B40}" dt="2024-07-18T02:48:18.980" v="1657" actId="14100"/>
          <ac:spMkLst>
            <pc:docMk/>
            <pc:sldMk cId="2957477442" sldId="275"/>
            <ac:spMk id="41" creationId="{939EE545-4770-47FA-3E67-6A0EF01954DF}"/>
          </ac:spMkLst>
        </pc:spChg>
        <pc:spChg chg="add mod ord">
          <ac:chgData name="성준 정" userId="4799240394756efa" providerId="LiveId" clId="{EBB86EF5-F1F1-43C9-87CD-65B568B53B40}" dt="2024-07-18T02:50:31.041" v="1684" actId="167"/>
          <ac:spMkLst>
            <pc:docMk/>
            <pc:sldMk cId="2957477442" sldId="275"/>
            <ac:spMk id="48" creationId="{79BF3A8E-7BF1-3AF3-ED89-92EA1AEB20F6}"/>
          </ac:spMkLst>
        </pc:spChg>
        <pc:cxnChg chg="add del mod">
          <ac:chgData name="성준 정" userId="4799240394756efa" providerId="LiveId" clId="{EBB86EF5-F1F1-43C9-87CD-65B568B53B40}" dt="2024-07-18T02:31:03.374" v="1213" actId="478"/>
          <ac:cxnSpMkLst>
            <pc:docMk/>
            <pc:sldMk cId="2957477442" sldId="275"/>
            <ac:cxnSpMk id="4" creationId="{2F404E87-D922-E81D-23ED-242CB7838E83}"/>
          </ac:cxnSpMkLst>
        </pc:cxnChg>
        <pc:cxnChg chg="ord">
          <ac:chgData name="성준 정" userId="4799240394756efa" providerId="LiveId" clId="{EBB86EF5-F1F1-43C9-87CD-65B568B53B40}" dt="2024-07-18T02:50:45.021" v="1686" actId="167"/>
          <ac:cxnSpMkLst>
            <pc:docMk/>
            <pc:sldMk cId="2957477442" sldId="275"/>
            <ac:cxnSpMk id="5" creationId="{2E0540B8-AD44-9E52-802D-433C7C5CDC3A}"/>
          </ac:cxnSpMkLst>
        </pc:cxnChg>
        <pc:cxnChg chg="add del">
          <ac:chgData name="성준 정" userId="4799240394756efa" providerId="LiveId" clId="{EBB86EF5-F1F1-43C9-87CD-65B568B53B40}" dt="2024-07-18T02:15:51.028" v="761" actId="478"/>
          <ac:cxnSpMkLst>
            <pc:docMk/>
            <pc:sldMk cId="2957477442" sldId="275"/>
            <ac:cxnSpMk id="15" creationId="{314A2699-1409-6C6E-22A3-D12515D4AA11}"/>
          </ac:cxnSpMkLst>
        </pc:cxnChg>
        <pc:cxnChg chg="add del">
          <ac:chgData name="성준 정" userId="4799240394756efa" providerId="LiveId" clId="{EBB86EF5-F1F1-43C9-87CD-65B568B53B40}" dt="2024-07-18T02:14:40.909" v="735" actId="478"/>
          <ac:cxnSpMkLst>
            <pc:docMk/>
            <pc:sldMk cId="2957477442" sldId="275"/>
            <ac:cxnSpMk id="16" creationId="{906AAD91-D661-022C-7780-DB39E268559B}"/>
          </ac:cxnSpMkLst>
        </pc:cxnChg>
        <pc:cxnChg chg="add del mod">
          <ac:chgData name="성준 정" userId="4799240394756efa" providerId="LiveId" clId="{EBB86EF5-F1F1-43C9-87CD-65B568B53B40}" dt="2024-07-18T02:30:15.642" v="1208" actId="478"/>
          <ac:cxnSpMkLst>
            <pc:docMk/>
            <pc:sldMk cId="2957477442" sldId="275"/>
            <ac:cxnSpMk id="17" creationId="{A584D43C-BB20-AF00-AA48-0198E95CF0F6}"/>
          </ac:cxnSpMkLst>
        </pc:cxnChg>
        <pc:cxnChg chg="add del">
          <ac:chgData name="성준 정" userId="4799240394756efa" providerId="LiveId" clId="{EBB86EF5-F1F1-43C9-87CD-65B568B53B40}" dt="2024-07-18T02:27:21.595" v="1146" actId="478"/>
          <ac:cxnSpMkLst>
            <pc:docMk/>
            <pc:sldMk cId="2957477442" sldId="275"/>
            <ac:cxnSpMk id="19" creationId="{5D28F664-62EE-FB31-17C5-E11A136129B0}"/>
          </ac:cxnSpMkLst>
        </pc:cxnChg>
        <pc:cxnChg chg="add del mod">
          <ac:chgData name="성준 정" userId="4799240394756efa" providerId="LiveId" clId="{EBB86EF5-F1F1-43C9-87CD-65B568B53B40}" dt="2024-07-18T02:16:02.228" v="829" actId="1076"/>
          <ac:cxnSpMkLst>
            <pc:docMk/>
            <pc:sldMk cId="2957477442" sldId="275"/>
            <ac:cxnSpMk id="22" creationId="{E4290CE9-13DE-68B7-1905-0BCA5E9F7372}"/>
          </ac:cxnSpMkLst>
        </pc:cxnChg>
        <pc:cxnChg chg="add del">
          <ac:chgData name="성준 정" userId="4799240394756efa" providerId="LiveId" clId="{EBB86EF5-F1F1-43C9-87CD-65B568B53B40}" dt="2024-07-18T02:14:58.943" v="759" actId="478"/>
          <ac:cxnSpMkLst>
            <pc:docMk/>
            <pc:sldMk cId="2957477442" sldId="275"/>
            <ac:cxnSpMk id="23" creationId="{2470F6D1-C48A-6824-4E82-F086ECBCA03D}"/>
          </ac:cxnSpMkLst>
        </pc:cxnChg>
        <pc:cxnChg chg="add mod">
          <ac:chgData name="성준 정" userId="4799240394756efa" providerId="LiveId" clId="{EBB86EF5-F1F1-43C9-87CD-65B568B53B40}" dt="2024-07-18T02:32:09.930" v="1262" actId="1038"/>
          <ac:cxnSpMkLst>
            <pc:docMk/>
            <pc:sldMk cId="2957477442" sldId="275"/>
            <ac:cxnSpMk id="24" creationId="{07C34DC3-9CA1-443F-BFF9-E0364BC915EB}"/>
          </ac:cxnSpMkLst>
        </pc:cxnChg>
        <pc:cxnChg chg="add mod">
          <ac:chgData name="성준 정" userId="4799240394756efa" providerId="LiveId" clId="{EBB86EF5-F1F1-43C9-87CD-65B568B53B40}" dt="2024-07-18T02:32:09.930" v="1262" actId="1038"/>
          <ac:cxnSpMkLst>
            <pc:docMk/>
            <pc:sldMk cId="2957477442" sldId="275"/>
            <ac:cxnSpMk id="33" creationId="{CA29FB82-B564-5A90-1B2B-1F966ACCB84C}"/>
          </ac:cxnSpMkLst>
        </pc:cxnChg>
        <pc:cxnChg chg="add mod">
          <ac:chgData name="성준 정" userId="4799240394756efa" providerId="LiveId" clId="{EBB86EF5-F1F1-43C9-87CD-65B568B53B40}" dt="2024-07-18T02:32:09.930" v="1262" actId="1038"/>
          <ac:cxnSpMkLst>
            <pc:docMk/>
            <pc:sldMk cId="2957477442" sldId="275"/>
            <ac:cxnSpMk id="34" creationId="{6A538167-28B8-F3F3-7FB5-A807702788A1}"/>
          </ac:cxnSpMkLst>
        </pc:cxnChg>
        <pc:cxnChg chg="add mod">
          <ac:chgData name="성준 정" userId="4799240394756efa" providerId="LiveId" clId="{EBB86EF5-F1F1-43C9-87CD-65B568B53B40}" dt="2024-07-18T02:32:09.930" v="1262" actId="1038"/>
          <ac:cxnSpMkLst>
            <pc:docMk/>
            <pc:sldMk cId="2957477442" sldId="275"/>
            <ac:cxnSpMk id="35" creationId="{B3863F84-5911-C151-063A-5070277D7844}"/>
          </ac:cxnSpMkLst>
        </pc:cxnChg>
        <pc:cxnChg chg="add mod">
          <ac:chgData name="성준 정" userId="4799240394756efa" providerId="LiveId" clId="{EBB86EF5-F1F1-43C9-87CD-65B568B53B40}" dt="2024-07-18T02:49:51.091" v="1680" actId="1076"/>
          <ac:cxnSpMkLst>
            <pc:docMk/>
            <pc:sldMk cId="2957477442" sldId="275"/>
            <ac:cxnSpMk id="42" creationId="{577873DE-FFEF-1280-777D-C867E7740BDA}"/>
          </ac:cxnSpMkLst>
        </pc:cxnChg>
        <pc:cxnChg chg="add mod">
          <ac:chgData name="성준 정" userId="4799240394756efa" providerId="LiveId" clId="{EBB86EF5-F1F1-43C9-87CD-65B568B53B40}" dt="2024-07-18T02:49:51.091" v="1680" actId="1076"/>
          <ac:cxnSpMkLst>
            <pc:docMk/>
            <pc:sldMk cId="2957477442" sldId="275"/>
            <ac:cxnSpMk id="45" creationId="{F80AC91C-AAB5-44A6-BCCF-707644194336}"/>
          </ac:cxnSpMkLst>
        </pc:cxnChg>
        <pc:cxnChg chg="add mod">
          <ac:chgData name="성준 정" userId="4799240394756efa" providerId="LiveId" clId="{EBB86EF5-F1F1-43C9-87CD-65B568B53B40}" dt="2024-07-18T02:49:51.091" v="1680" actId="1076"/>
          <ac:cxnSpMkLst>
            <pc:docMk/>
            <pc:sldMk cId="2957477442" sldId="275"/>
            <ac:cxnSpMk id="46" creationId="{98FFC536-2500-161A-5733-EB86E6DDA5F1}"/>
          </ac:cxnSpMkLst>
        </pc:cxnChg>
        <pc:cxnChg chg="add mod">
          <ac:chgData name="성준 정" userId="4799240394756efa" providerId="LiveId" clId="{EBB86EF5-F1F1-43C9-87CD-65B568B53B40}" dt="2024-07-18T02:49:51.091" v="1680" actId="1076"/>
          <ac:cxnSpMkLst>
            <pc:docMk/>
            <pc:sldMk cId="2957477442" sldId="275"/>
            <ac:cxnSpMk id="47" creationId="{71D9EA8D-B919-4482-6B83-1586ED88FBF2}"/>
          </ac:cxnSpMkLst>
        </pc:cxnChg>
      </pc:sldChg>
      <pc:sldChg chg="addSp delSp modSp add mod setBg">
        <pc:chgData name="성준 정" userId="4799240394756efa" providerId="LiveId" clId="{EBB86EF5-F1F1-43C9-87CD-65B568B53B40}" dt="2024-07-18T03:00:17.796" v="3132"/>
        <pc:sldMkLst>
          <pc:docMk/>
          <pc:sldMk cId="1411558096" sldId="276"/>
        </pc:sldMkLst>
        <pc:spChg chg="add mod">
          <ac:chgData name="성준 정" userId="4799240394756efa" providerId="LiveId" clId="{EBB86EF5-F1F1-43C9-87CD-65B568B53B40}" dt="2024-07-18T03:00:03.334" v="3131" actId="1076"/>
          <ac:spMkLst>
            <pc:docMk/>
            <pc:sldMk cId="1411558096" sldId="276"/>
            <ac:spMk id="2" creationId="{43E0F5AB-B2F0-753B-5C90-3FA52C6DFA07}"/>
          </ac:spMkLst>
        </pc:spChg>
        <pc:spChg chg="mod">
          <ac:chgData name="성준 정" userId="4799240394756efa" providerId="LiveId" clId="{EBB86EF5-F1F1-43C9-87CD-65B568B53B40}" dt="2024-07-18T02:51:42.630" v="1713" actId="20577"/>
          <ac:spMkLst>
            <pc:docMk/>
            <pc:sldMk cId="1411558096" sldId="276"/>
            <ac:spMk id="3" creationId="{DF4CAB5C-C03C-6A45-7CC9-798A454F4754}"/>
          </ac:spMkLst>
        </pc:spChg>
        <pc:spChg chg="add mod">
          <ac:chgData name="성준 정" userId="4799240394756efa" providerId="LiveId" clId="{EBB86EF5-F1F1-43C9-87CD-65B568B53B40}" dt="2024-07-18T03:00:17.796" v="3132"/>
          <ac:spMkLst>
            <pc:docMk/>
            <pc:sldMk cId="1411558096" sldId="276"/>
            <ac:spMk id="4" creationId="{C7C24284-008C-B02D-3357-C0C93CD05F8C}"/>
          </ac:spMkLst>
        </pc:spChg>
        <pc:spChg chg="del">
          <ac:chgData name="성준 정" userId="4799240394756efa" providerId="LiveId" clId="{EBB86EF5-F1F1-43C9-87CD-65B568B53B40}" dt="2024-07-18T02:51:28.496" v="1690" actId="478"/>
          <ac:spMkLst>
            <pc:docMk/>
            <pc:sldMk cId="1411558096" sldId="276"/>
            <ac:spMk id="6" creationId="{3F04E73F-61B9-E2BA-00F8-37D94F8824ED}"/>
          </ac:spMkLst>
        </pc:spChg>
        <pc:spChg chg="del">
          <ac:chgData name="성준 정" userId="4799240394756efa" providerId="LiveId" clId="{EBB86EF5-F1F1-43C9-87CD-65B568B53B40}" dt="2024-07-18T02:51:35.152" v="1693" actId="478"/>
          <ac:spMkLst>
            <pc:docMk/>
            <pc:sldMk cId="1411558096" sldId="276"/>
            <ac:spMk id="7" creationId="{2F968C07-EEB6-0DFA-7DB8-9AEAF5A8F0B3}"/>
          </ac:spMkLst>
        </pc:spChg>
        <pc:spChg chg="del">
          <ac:chgData name="성준 정" userId="4799240394756efa" providerId="LiveId" clId="{EBB86EF5-F1F1-43C9-87CD-65B568B53B40}" dt="2024-07-18T02:51:35.152" v="1693" actId="478"/>
          <ac:spMkLst>
            <pc:docMk/>
            <pc:sldMk cId="1411558096" sldId="276"/>
            <ac:spMk id="8" creationId="{5CA1315B-EA65-6A7E-B6D4-65F7D46AF600}"/>
          </ac:spMkLst>
        </pc:spChg>
        <pc:spChg chg="del">
          <ac:chgData name="성준 정" userId="4799240394756efa" providerId="LiveId" clId="{EBB86EF5-F1F1-43C9-87CD-65B568B53B40}" dt="2024-07-18T02:51:35.152" v="1693" actId="478"/>
          <ac:spMkLst>
            <pc:docMk/>
            <pc:sldMk cId="1411558096" sldId="276"/>
            <ac:spMk id="9" creationId="{BC5AD72F-5347-9981-8D75-F0C12B377CD6}"/>
          </ac:spMkLst>
        </pc:spChg>
        <pc:spChg chg="del">
          <ac:chgData name="성준 정" userId="4799240394756efa" providerId="LiveId" clId="{EBB86EF5-F1F1-43C9-87CD-65B568B53B40}" dt="2024-07-18T02:51:28.496" v="1690" actId="478"/>
          <ac:spMkLst>
            <pc:docMk/>
            <pc:sldMk cId="1411558096" sldId="276"/>
            <ac:spMk id="12" creationId="{6E0CB7E1-EA5C-A285-5F93-2FF762B5401C}"/>
          </ac:spMkLst>
        </pc:spChg>
        <pc:spChg chg="del">
          <ac:chgData name="성준 정" userId="4799240394756efa" providerId="LiveId" clId="{EBB86EF5-F1F1-43C9-87CD-65B568B53B40}" dt="2024-07-18T02:51:28.496" v="1690" actId="478"/>
          <ac:spMkLst>
            <pc:docMk/>
            <pc:sldMk cId="1411558096" sldId="276"/>
            <ac:spMk id="14" creationId="{803BDB7F-1BEB-1230-BB15-60946F8E16DE}"/>
          </ac:spMkLst>
        </pc:spChg>
        <pc:spChg chg="del">
          <ac:chgData name="성준 정" userId="4799240394756efa" providerId="LiveId" clId="{EBB86EF5-F1F1-43C9-87CD-65B568B53B40}" dt="2024-07-18T02:51:28.496" v="1690" actId="478"/>
          <ac:spMkLst>
            <pc:docMk/>
            <pc:sldMk cId="1411558096" sldId="276"/>
            <ac:spMk id="18" creationId="{1049D4DA-C4A7-E483-0DD3-56A6504BB9F2}"/>
          </ac:spMkLst>
        </pc:spChg>
        <pc:spChg chg="del">
          <ac:chgData name="성준 정" userId="4799240394756efa" providerId="LiveId" clId="{EBB86EF5-F1F1-43C9-87CD-65B568B53B40}" dt="2024-07-18T02:51:28.496" v="1690" actId="478"/>
          <ac:spMkLst>
            <pc:docMk/>
            <pc:sldMk cId="1411558096" sldId="276"/>
            <ac:spMk id="36" creationId="{516E234A-9270-5115-974F-C2E30FDB2C2F}"/>
          </ac:spMkLst>
        </pc:spChg>
        <pc:spChg chg="del">
          <ac:chgData name="성준 정" userId="4799240394756efa" providerId="LiveId" clId="{EBB86EF5-F1F1-43C9-87CD-65B568B53B40}" dt="2024-07-18T02:51:28.496" v="1690" actId="478"/>
          <ac:spMkLst>
            <pc:docMk/>
            <pc:sldMk cId="1411558096" sldId="276"/>
            <ac:spMk id="37" creationId="{4E5F20A4-9967-7109-AEAE-1D5CCFB04C8A}"/>
          </ac:spMkLst>
        </pc:spChg>
        <pc:spChg chg="del">
          <ac:chgData name="성준 정" userId="4799240394756efa" providerId="LiveId" clId="{EBB86EF5-F1F1-43C9-87CD-65B568B53B40}" dt="2024-07-18T02:51:28.496" v="1690" actId="478"/>
          <ac:spMkLst>
            <pc:docMk/>
            <pc:sldMk cId="1411558096" sldId="276"/>
            <ac:spMk id="38" creationId="{EAF65F5A-1B6E-F65D-8DDC-2D990514D26A}"/>
          </ac:spMkLst>
        </pc:spChg>
        <pc:spChg chg="del">
          <ac:chgData name="성준 정" userId="4799240394756efa" providerId="LiveId" clId="{EBB86EF5-F1F1-43C9-87CD-65B568B53B40}" dt="2024-07-18T02:51:28.496" v="1690" actId="478"/>
          <ac:spMkLst>
            <pc:docMk/>
            <pc:sldMk cId="1411558096" sldId="276"/>
            <ac:spMk id="39" creationId="{834EF504-CFB3-5037-1871-5A9AA8304A7A}"/>
          </ac:spMkLst>
        </pc:spChg>
        <pc:spChg chg="del">
          <ac:chgData name="성준 정" userId="4799240394756efa" providerId="LiveId" clId="{EBB86EF5-F1F1-43C9-87CD-65B568B53B40}" dt="2024-07-18T02:51:28.496" v="1690" actId="478"/>
          <ac:spMkLst>
            <pc:docMk/>
            <pc:sldMk cId="1411558096" sldId="276"/>
            <ac:spMk id="40" creationId="{DF20D584-1E10-1606-B9C3-6FE4F27D6B38}"/>
          </ac:spMkLst>
        </pc:spChg>
        <pc:spChg chg="del">
          <ac:chgData name="성준 정" userId="4799240394756efa" providerId="LiveId" clId="{EBB86EF5-F1F1-43C9-87CD-65B568B53B40}" dt="2024-07-18T02:51:28.496" v="1690" actId="478"/>
          <ac:spMkLst>
            <pc:docMk/>
            <pc:sldMk cId="1411558096" sldId="276"/>
            <ac:spMk id="41" creationId="{939EE545-4770-47FA-3E67-6A0EF01954DF}"/>
          </ac:spMkLst>
        </pc:spChg>
        <pc:cxnChg chg="del">
          <ac:chgData name="성준 정" userId="4799240394756efa" providerId="LiveId" clId="{EBB86EF5-F1F1-43C9-87CD-65B568B53B40}" dt="2024-07-18T02:51:35.152" v="1693" actId="478"/>
          <ac:cxnSpMkLst>
            <pc:docMk/>
            <pc:sldMk cId="1411558096" sldId="276"/>
            <ac:cxnSpMk id="16" creationId="{906AAD91-D661-022C-7780-DB39E268559B}"/>
          </ac:cxnSpMkLst>
        </pc:cxnChg>
        <pc:cxnChg chg="del">
          <ac:chgData name="성준 정" userId="4799240394756efa" providerId="LiveId" clId="{EBB86EF5-F1F1-43C9-87CD-65B568B53B40}" dt="2024-07-18T02:51:35.152" v="1693" actId="478"/>
          <ac:cxnSpMkLst>
            <pc:docMk/>
            <pc:sldMk cId="1411558096" sldId="276"/>
            <ac:cxnSpMk id="22" creationId="{E4290CE9-13DE-68B7-1905-0BCA5E9F7372}"/>
          </ac:cxnSpMkLst>
        </pc:cxnChg>
        <pc:cxnChg chg="del">
          <ac:chgData name="성준 정" userId="4799240394756efa" providerId="LiveId" clId="{EBB86EF5-F1F1-43C9-87CD-65B568B53B40}" dt="2024-07-18T02:51:35.152" v="1693" actId="478"/>
          <ac:cxnSpMkLst>
            <pc:docMk/>
            <pc:sldMk cId="1411558096" sldId="276"/>
            <ac:cxnSpMk id="24" creationId="{07C34DC3-9CA1-443F-BFF9-E0364BC915EB}"/>
          </ac:cxnSpMkLst>
        </pc:cxnChg>
        <pc:cxnChg chg="del">
          <ac:chgData name="성준 정" userId="4799240394756efa" providerId="LiveId" clId="{EBB86EF5-F1F1-43C9-87CD-65B568B53B40}" dt="2024-07-18T02:51:35.152" v="1693" actId="478"/>
          <ac:cxnSpMkLst>
            <pc:docMk/>
            <pc:sldMk cId="1411558096" sldId="276"/>
            <ac:cxnSpMk id="33" creationId="{CA29FB82-B564-5A90-1B2B-1F966ACCB84C}"/>
          </ac:cxnSpMkLst>
        </pc:cxnChg>
        <pc:cxnChg chg="del">
          <ac:chgData name="성준 정" userId="4799240394756efa" providerId="LiveId" clId="{EBB86EF5-F1F1-43C9-87CD-65B568B53B40}" dt="2024-07-18T02:51:35.152" v="1693" actId="478"/>
          <ac:cxnSpMkLst>
            <pc:docMk/>
            <pc:sldMk cId="1411558096" sldId="276"/>
            <ac:cxnSpMk id="34" creationId="{6A538167-28B8-F3F3-7FB5-A807702788A1}"/>
          </ac:cxnSpMkLst>
        </pc:cxnChg>
        <pc:cxnChg chg="del">
          <ac:chgData name="성준 정" userId="4799240394756efa" providerId="LiveId" clId="{EBB86EF5-F1F1-43C9-87CD-65B568B53B40}" dt="2024-07-18T02:51:35.152" v="1693" actId="478"/>
          <ac:cxnSpMkLst>
            <pc:docMk/>
            <pc:sldMk cId="1411558096" sldId="276"/>
            <ac:cxnSpMk id="35" creationId="{B3863F84-5911-C151-063A-5070277D7844}"/>
          </ac:cxnSpMkLst>
        </pc:cxnChg>
        <pc:cxnChg chg="del">
          <ac:chgData name="성준 정" userId="4799240394756efa" providerId="LiveId" clId="{EBB86EF5-F1F1-43C9-87CD-65B568B53B40}" dt="2024-07-18T02:51:28.496" v="1690" actId="478"/>
          <ac:cxnSpMkLst>
            <pc:docMk/>
            <pc:sldMk cId="1411558096" sldId="276"/>
            <ac:cxnSpMk id="42" creationId="{577873DE-FFEF-1280-777D-C867E7740BDA}"/>
          </ac:cxnSpMkLst>
        </pc:cxnChg>
        <pc:cxnChg chg="del">
          <ac:chgData name="성준 정" userId="4799240394756efa" providerId="LiveId" clId="{EBB86EF5-F1F1-43C9-87CD-65B568B53B40}" dt="2024-07-18T02:51:28.496" v="1690" actId="478"/>
          <ac:cxnSpMkLst>
            <pc:docMk/>
            <pc:sldMk cId="1411558096" sldId="276"/>
            <ac:cxnSpMk id="45" creationId="{F80AC91C-AAB5-44A6-BCCF-707644194336}"/>
          </ac:cxnSpMkLst>
        </pc:cxnChg>
        <pc:cxnChg chg="del">
          <ac:chgData name="성준 정" userId="4799240394756efa" providerId="LiveId" clId="{EBB86EF5-F1F1-43C9-87CD-65B568B53B40}" dt="2024-07-18T02:51:28.496" v="1690" actId="478"/>
          <ac:cxnSpMkLst>
            <pc:docMk/>
            <pc:sldMk cId="1411558096" sldId="276"/>
            <ac:cxnSpMk id="46" creationId="{98FFC536-2500-161A-5733-EB86E6DDA5F1}"/>
          </ac:cxnSpMkLst>
        </pc:cxnChg>
        <pc:cxnChg chg="del">
          <ac:chgData name="성준 정" userId="4799240394756efa" providerId="LiveId" clId="{EBB86EF5-F1F1-43C9-87CD-65B568B53B40}" dt="2024-07-18T02:51:28.496" v="1690" actId="478"/>
          <ac:cxnSpMkLst>
            <pc:docMk/>
            <pc:sldMk cId="1411558096" sldId="276"/>
            <ac:cxnSpMk id="47" creationId="{71D9EA8D-B919-4482-6B83-1586ED88FBF2}"/>
          </ac:cxnSpMkLst>
        </pc:cxnChg>
      </pc:sldChg>
      <pc:sldChg chg="addSp delSp modSp add mod setBg">
        <pc:chgData name="성준 정" userId="4799240394756efa" providerId="LiveId" clId="{EBB86EF5-F1F1-43C9-87CD-65B568B53B40}" dt="2024-07-18T03:33:42.699" v="5014"/>
        <pc:sldMkLst>
          <pc:docMk/>
          <pc:sldMk cId="818216701" sldId="277"/>
        </pc:sldMkLst>
        <pc:spChg chg="del">
          <ac:chgData name="성준 정" userId="4799240394756efa" providerId="LiveId" clId="{EBB86EF5-F1F1-43C9-87CD-65B568B53B40}" dt="2024-07-18T03:00:31.437" v="3136" actId="478"/>
          <ac:spMkLst>
            <pc:docMk/>
            <pc:sldMk cId="818216701" sldId="277"/>
            <ac:spMk id="2" creationId="{43E0F5AB-B2F0-753B-5C90-3FA52C6DFA07}"/>
          </ac:spMkLst>
        </pc:spChg>
        <pc:spChg chg="mod">
          <ac:chgData name="성준 정" userId="4799240394756efa" providerId="LiveId" clId="{EBB86EF5-F1F1-43C9-87CD-65B568B53B40}" dt="2024-07-18T03:06:19.237" v="3447" actId="20577"/>
          <ac:spMkLst>
            <pc:docMk/>
            <pc:sldMk cId="818216701" sldId="277"/>
            <ac:spMk id="3" creationId="{DF4CAB5C-C03C-6A45-7CC9-798A454F4754}"/>
          </ac:spMkLst>
        </pc:spChg>
        <pc:spChg chg="add del mod">
          <ac:chgData name="성준 정" userId="4799240394756efa" providerId="LiveId" clId="{EBB86EF5-F1F1-43C9-87CD-65B568B53B40}" dt="2024-07-18T03:03:02.530" v="3168" actId="478"/>
          <ac:spMkLst>
            <pc:docMk/>
            <pc:sldMk cId="818216701" sldId="277"/>
            <ac:spMk id="4" creationId="{FD92A242-FBFE-C34C-7B39-58A076BD79CA}"/>
          </ac:spMkLst>
        </pc:spChg>
        <pc:spChg chg="mod">
          <ac:chgData name="성준 정" userId="4799240394756efa" providerId="LiveId" clId="{EBB86EF5-F1F1-43C9-87CD-65B568B53B40}" dt="2024-07-18T03:01:13.343" v="3166" actId="20577"/>
          <ac:spMkLst>
            <pc:docMk/>
            <pc:sldMk cId="818216701" sldId="277"/>
            <ac:spMk id="48" creationId="{79BF3A8E-7BF1-3AF3-ED89-92EA1AEB20F6}"/>
          </ac:spMkLst>
        </pc:spChg>
        <pc:graphicFrameChg chg="add mod modGraphic">
          <ac:chgData name="성준 정" userId="4799240394756efa" providerId="LiveId" clId="{EBB86EF5-F1F1-43C9-87CD-65B568B53B40}" dt="2024-07-18T03:16:09.911" v="3829"/>
          <ac:graphicFrameMkLst>
            <pc:docMk/>
            <pc:sldMk cId="818216701" sldId="277"/>
            <ac:graphicFrameMk id="6" creationId="{C9275E41-BA14-73D6-C6A9-63CD9A6563FC}"/>
          </ac:graphicFrameMkLst>
        </pc:graphicFrameChg>
        <pc:graphicFrameChg chg="add del mod modGraphic">
          <ac:chgData name="성준 정" userId="4799240394756efa" providerId="LiveId" clId="{EBB86EF5-F1F1-43C9-87CD-65B568B53B40}" dt="2024-07-18T03:14:34.969" v="3725" actId="478"/>
          <ac:graphicFrameMkLst>
            <pc:docMk/>
            <pc:sldMk cId="818216701" sldId="277"/>
            <ac:graphicFrameMk id="7" creationId="{A786E7FB-A9A5-5553-AA0E-6F530FA240A9}"/>
          </ac:graphicFrameMkLst>
        </pc:graphicFrameChg>
        <pc:graphicFrameChg chg="add mod modGraphic">
          <ac:chgData name="성준 정" userId="4799240394756efa" providerId="LiveId" clId="{EBB86EF5-F1F1-43C9-87CD-65B568B53B40}" dt="2024-07-18T03:33:42.699" v="5014"/>
          <ac:graphicFrameMkLst>
            <pc:docMk/>
            <pc:sldMk cId="818216701" sldId="277"/>
            <ac:graphicFrameMk id="8" creationId="{482A5837-9E18-6D5E-EE09-BB35F308F8E0}"/>
          </ac:graphicFrameMkLst>
        </pc:graphicFrameChg>
      </pc:sldChg>
      <pc:sldChg chg="addSp delSp modSp add mod setBg">
        <pc:chgData name="성준 정" userId="4799240394756efa" providerId="LiveId" clId="{EBB86EF5-F1F1-43C9-87CD-65B568B53B40}" dt="2024-07-18T03:31:44.513" v="5010" actId="14100"/>
        <pc:sldMkLst>
          <pc:docMk/>
          <pc:sldMk cId="1243151848" sldId="278"/>
        </pc:sldMkLst>
        <pc:spChg chg="mod">
          <ac:chgData name="성준 정" userId="4799240394756efa" providerId="LiveId" clId="{EBB86EF5-F1F1-43C9-87CD-65B568B53B40}" dt="2024-07-18T03:22:43.900" v="4298" actId="20577"/>
          <ac:spMkLst>
            <pc:docMk/>
            <pc:sldMk cId="1243151848" sldId="278"/>
            <ac:spMk id="3" creationId="{DF4CAB5C-C03C-6A45-7CC9-798A454F4754}"/>
          </ac:spMkLst>
        </pc:spChg>
        <pc:graphicFrameChg chg="add mod modGraphic">
          <ac:chgData name="성준 정" userId="4799240394756efa" providerId="LiveId" clId="{EBB86EF5-F1F1-43C9-87CD-65B568B53B40}" dt="2024-07-18T03:31:44.513" v="5010" actId="14100"/>
          <ac:graphicFrameMkLst>
            <pc:docMk/>
            <pc:sldMk cId="1243151848" sldId="278"/>
            <ac:graphicFrameMk id="2" creationId="{68C4ACB1-0360-EBB7-4D21-2159B921A053}"/>
          </ac:graphicFrameMkLst>
        </pc:graphicFrameChg>
        <pc:graphicFrameChg chg="mod modGraphic">
          <ac:chgData name="성준 정" userId="4799240394756efa" providerId="LiveId" clId="{EBB86EF5-F1F1-43C9-87CD-65B568B53B40}" dt="2024-07-18T03:28:34.933" v="4682" actId="20577"/>
          <ac:graphicFrameMkLst>
            <pc:docMk/>
            <pc:sldMk cId="1243151848" sldId="278"/>
            <ac:graphicFrameMk id="6" creationId="{C9275E41-BA14-73D6-C6A9-63CD9A6563FC}"/>
          </ac:graphicFrameMkLst>
        </pc:graphicFrameChg>
        <pc:graphicFrameChg chg="del mod modGraphic">
          <ac:chgData name="성준 정" userId="4799240394756efa" providerId="LiveId" clId="{EBB86EF5-F1F1-43C9-87CD-65B568B53B40}" dt="2024-07-18T03:25:49.903" v="4328" actId="478"/>
          <ac:graphicFrameMkLst>
            <pc:docMk/>
            <pc:sldMk cId="1243151848" sldId="278"/>
            <ac:graphicFrameMk id="8" creationId="{482A5837-9E18-6D5E-EE09-BB35F308F8E0}"/>
          </ac:graphicFrameMkLst>
        </pc:graphicFrameChg>
      </pc:sldChg>
      <pc:sldChg chg="addSp delSp modSp add mod setBg">
        <pc:chgData name="성준 정" userId="4799240394756efa" providerId="LiveId" clId="{EBB86EF5-F1F1-43C9-87CD-65B568B53B40}" dt="2024-07-18T03:38:41.822" v="5203" actId="20577"/>
        <pc:sldMkLst>
          <pc:docMk/>
          <pc:sldMk cId="3629875906" sldId="279"/>
        </pc:sldMkLst>
        <pc:spChg chg="mod">
          <ac:chgData name="성준 정" userId="4799240394756efa" providerId="LiveId" clId="{EBB86EF5-F1F1-43C9-87CD-65B568B53B40}" dt="2024-07-18T03:38:41.822" v="5203" actId="20577"/>
          <ac:spMkLst>
            <pc:docMk/>
            <pc:sldMk cId="3629875906" sldId="279"/>
            <ac:spMk id="3" creationId="{DF4CAB5C-C03C-6A45-7CC9-798A454F4754}"/>
          </ac:spMkLst>
        </pc:spChg>
        <pc:spChg chg="add mod">
          <ac:chgData name="성준 정" userId="4799240394756efa" providerId="LiveId" clId="{EBB86EF5-F1F1-43C9-87CD-65B568B53B40}" dt="2024-07-18T03:37:41.955" v="5154" actId="1076"/>
          <ac:spMkLst>
            <pc:docMk/>
            <pc:sldMk cId="3629875906" sldId="279"/>
            <ac:spMk id="10" creationId="{5B8D53F6-5ED1-9F79-77E4-14DB5B2D8573}"/>
          </ac:spMkLst>
        </pc:spChg>
        <pc:spChg chg="add del mod">
          <ac:chgData name="성준 정" userId="4799240394756efa" providerId="LiveId" clId="{EBB86EF5-F1F1-43C9-87CD-65B568B53B40}" dt="2024-07-18T03:37:34.502" v="5152" actId="478"/>
          <ac:spMkLst>
            <pc:docMk/>
            <pc:sldMk cId="3629875906" sldId="279"/>
            <ac:spMk id="11" creationId="{00099B72-477E-DE1A-5FF2-E582D56959CF}"/>
          </ac:spMkLst>
        </pc:spChg>
        <pc:spChg chg="add mod">
          <ac:chgData name="성준 정" userId="4799240394756efa" providerId="LiveId" clId="{EBB86EF5-F1F1-43C9-87CD-65B568B53B40}" dt="2024-07-18T03:38:02.810" v="5159" actId="20577"/>
          <ac:spMkLst>
            <pc:docMk/>
            <pc:sldMk cId="3629875906" sldId="279"/>
            <ac:spMk id="12" creationId="{75B23146-3AA8-8506-7A14-2150E2EA635C}"/>
          </ac:spMkLst>
        </pc:spChg>
        <pc:spChg chg="mod">
          <ac:chgData name="성준 정" userId="4799240394756efa" providerId="LiveId" clId="{EBB86EF5-F1F1-43C9-87CD-65B568B53B40}" dt="2024-07-18T03:34:43.660" v="5028" actId="20577"/>
          <ac:spMkLst>
            <pc:docMk/>
            <pc:sldMk cId="3629875906" sldId="279"/>
            <ac:spMk id="48" creationId="{79BF3A8E-7BF1-3AF3-ED89-92EA1AEB20F6}"/>
          </ac:spMkLst>
        </pc:spChg>
        <pc:graphicFrameChg chg="del">
          <ac:chgData name="성준 정" userId="4799240394756efa" providerId="LiveId" clId="{EBB86EF5-F1F1-43C9-87CD-65B568B53B40}" dt="2024-07-18T03:34:09.129" v="5016" actId="478"/>
          <ac:graphicFrameMkLst>
            <pc:docMk/>
            <pc:sldMk cId="3629875906" sldId="279"/>
            <ac:graphicFrameMk id="2" creationId="{68C4ACB1-0360-EBB7-4D21-2159B921A053}"/>
          </ac:graphicFrameMkLst>
        </pc:graphicFrameChg>
        <pc:graphicFrameChg chg="del">
          <ac:chgData name="성준 정" userId="4799240394756efa" providerId="LiveId" clId="{EBB86EF5-F1F1-43C9-87CD-65B568B53B40}" dt="2024-07-18T03:34:10.002" v="5017" actId="478"/>
          <ac:graphicFrameMkLst>
            <pc:docMk/>
            <pc:sldMk cId="3629875906" sldId="279"/>
            <ac:graphicFrameMk id="6" creationId="{C9275E41-BA14-73D6-C6A9-63CD9A6563FC}"/>
          </ac:graphicFrameMkLst>
        </pc:graphicFrameChg>
        <pc:picChg chg="add mod">
          <ac:chgData name="성준 정" userId="4799240394756efa" providerId="LiveId" clId="{EBB86EF5-F1F1-43C9-87CD-65B568B53B40}" dt="2024-07-18T03:36:32.399" v="5073" actId="1035"/>
          <ac:picMkLst>
            <pc:docMk/>
            <pc:sldMk cId="3629875906" sldId="279"/>
            <ac:picMk id="7" creationId="{CF73D1BB-8F09-089D-4FBB-9C1B61D376D7}"/>
          </ac:picMkLst>
        </pc:picChg>
        <pc:picChg chg="add mod">
          <ac:chgData name="성준 정" userId="4799240394756efa" providerId="LiveId" clId="{EBB86EF5-F1F1-43C9-87CD-65B568B53B40}" dt="2024-07-18T03:36:32.399" v="5073" actId="1035"/>
          <ac:picMkLst>
            <pc:docMk/>
            <pc:sldMk cId="3629875906" sldId="279"/>
            <ac:picMk id="9" creationId="{83E1C6B4-7D10-2C43-FACD-8D0EE84DC9B7}"/>
          </ac:picMkLst>
        </pc:picChg>
      </pc:sldChg>
      <pc:sldChg chg="addSp delSp modSp add mod setBg">
        <pc:chgData name="성준 정" userId="4799240394756efa" providerId="LiveId" clId="{EBB86EF5-F1F1-43C9-87CD-65B568B53B40}" dt="2024-07-18T03:40:42.398" v="5271" actId="1076"/>
        <pc:sldMkLst>
          <pc:docMk/>
          <pc:sldMk cId="1436325801" sldId="280"/>
        </pc:sldMkLst>
        <pc:spChg chg="mod">
          <ac:chgData name="성준 정" userId="4799240394756efa" providerId="LiveId" clId="{EBB86EF5-F1F1-43C9-87CD-65B568B53B40}" dt="2024-07-18T03:40:06.440" v="5227" actId="20577"/>
          <ac:spMkLst>
            <pc:docMk/>
            <pc:sldMk cId="1436325801" sldId="280"/>
            <ac:spMk id="10" creationId="{5B8D53F6-5ED1-9F79-77E4-14DB5B2D8573}"/>
          </ac:spMkLst>
        </pc:spChg>
        <pc:spChg chg="mod">
          <ac:chgData name="성준 정" userId="4799240394756efa" providerId="LiveId" clId="{EBB86EF5-F1F1-43C9-87CD-65B568B53B40}" dt="2024-07-18T03:40:42.398" v="5271" actId="1076"/>
          <ac:spMkLst>
            <pc:docMk/>
            <pc:sldMk cId="1436325801" sldId="280"/>
            <ac:spMk id="12" creationId="{75B23146-3AA8-8506-7A14-2150E2EA635C}"/>
          </ac:spMkLst>
        </pc:spChg>
        <pc:picChg chg="add mod">
          <ac:chgData name="성준 정" userId="4799240394756efa" providerId="LiveId" clId="{EBB86EF5-F1F1-43C9-87CD-65B568B53B40}" dt="2024-07-18T03:39:26.253" v="5210" actId="14100"/>
          <ac:picMkLst>
            <pc:docMk/>
            <pc:sldMk cId="1436325801" sldId="280"/>
            <ac:picMk id="4" creationId="{C992748C-5F68-3189-EA09-877935327F0D}"/>
          </ac:picMkLst>
        </pc:picChg>
        <pc:picChg chg="add del">
          <ac:chgData name="성준 정" userId="4799240394756efa" providerId="LiveId" clId="{EBB86EF5-F1F1-43C9-87CD-65B568B53B40}" dt="2024-07-18T03:39:04.421" v="5207" actId="478"/>
          <ac:picMkLst>
            <pc:docMk/>
            <pc:sldMk cId="1436325801" sldId="280"/>
            <ac:picMk id="7" creationId="{CF73D1BB-8F09-089D-4FBB-9C1B61D376D7}"/>
          </ac:picMkLst>
        </pc:picChg>
        <pc:picChg chg="add mod">
          <ac:chgData name="성준 정" userId="4799240394756efa" providerId="LiveId" clId="{EBB86EF5-F1F1-43C9-87CD-65B568B53B40}" dt="2024-07-18T03:39:57.750" v="5217" actId="14100"/>
          <ac:picMkLst>
            <pc:docMk/>
            <pc:sldMk cId="1436325801" sldId="280"/>
            <ac:picMk id="8" creationId="{AC8EFC04-201F-DE2B-4878-6104E9E333B5}"/>
          </ac:picMkLst>
        </pc:picChg>
      </pc:sldChg>
      <pc:sldChg chg="addSp modSp add mod setBg">
        <pc:chgData name="성준 정" userId="4799240394756efa" providerId="LiveId" clId="{EBB86EF5-F1F1-43C9-87CD-65B568B53B40}" dt="2024-07-18T03:42:37.157" v="5361" actId="20577"/>
        <pc:sldMkLst>
          <pc:docMk/>
          <pc:sldMk cId="3989698236" sldId="281"/>
        </pc:sldMkLst>
        <pc:spChg chg="mod">
          <ac:chgData name="성준 정" userId="4799240394756efa" providerId="LiveId" clId="{EBB86EF5-F1F1-43C9-87CD-65B568B53B40}" dt="2024-07-18T03:41:42.624" v="5293" actId="20577"/>
          <ac:spMkLst>
            <pc:docMk/>
            <pc:sldMk cId="3989698236" sldId="281"/>
            <ac:spMk id="3" creationId="{DF4CAB5C-C03C-6A45-7CC9-798A454F4754}"/>
          </ac:spMkLst>
        </pc:spChg>
        <pc:spChg chg="mod">
          <ac:chgData name="성준 정" userId="4799240394756efa" providerId="LiveId" clId="{EBB86EF5-F1F1-43C9-87CD-65B568B53B40}" dt="2024-07-18T03:42:28.713" v="5337" actId="20577"/>
          <ac:spMkLst>
            <pc:docMk/>
            <pc:sldMk cId="3989698236" sldId="281"/>
            <ac:spMk id="10" creationId="{5B8D53F6-5ED1-9F79-77E4-14DB5B2D8573}"/>
          </ac:spMkLst>
        </pc:spChg>
        <pc:spChg chg="mod">
          <ac:chgData name="성준 정" userId="4799240394756efa" providerId="LiveId" clId="{EBB86EF5-F1F1-43C9-87CD-65B568B53B40}" dt="2024-07-18T03:42:37.157" v="5361" actId="20577"/>
          <ac:spMkLst>
            <pc:docMk/>
            <pc:sldMk cId="3989698236" sldId="281"/>
            <ac:spMk id="12" creationId="{75B23146-3AA8-8506-7A14-2150E2EA635C}"/>
          </ac:spMkLst>
        </pc:spChg>
        <pc:picChg chg="add mod">
          <ac:chgData name="성준 정" userId="4799240394756efa" providerId="LiveId" clId="{EBB86EF5-F1F1-43C9-87CD-65B568B53B40}" dt="2024-07-18T03:41:31.123" v="5276" actId="14100"/>
          <ac:picMkLst>
            <pc:docMk/>
            <pc:sldMk cId="3989698236" sldId="281"/>
            <ac:picMk id="6" creationId="{7A3CFE21-8EED-1D64-12A1-60BF963BE212}"/>
          </ac:picMkLst>
        </pc:picChg>
        <pc:picChg chg="add mod">
          <ac:chgData name="성준 정" userId="4799240394756efa" providerId="LiveId" clId="{EBB86EF5-F1F1-43C9-87CD-65B568B53B40}" dt="2024-07-18T03:42:12.433" v="5299" actId="14100"/>
          <ac:picMkLst>
            <pc:docMk/>
            <pc:sldMk cId="3989698236" sldId="281"/>
            <ac:picMk id="13" creationId="{A5FC43EF-AE24-B762-AC39-36CDD8D08232}"/>
          </ac:picMkLst>
        </pc:picChg>
      </pc:sldChg>
      <pc:sldChg chg="addSp delSp modSp add mod ord setBg">
        <pc:chgData name="성준 정" userId="4799240394756efa" providerId="LiveId" clId="{EBB86EF5-F1F1-43C9-87CD-65B568B53B40}" dt="2024-07-18T03:45:00.572" v="5419" actId="14100"/>
        <pc:sldMkLst>
          <pc:docMk/>
          <pc:sldMk cId="2470901860" sldId="282"/>
        </pc:sldMkLst>
        <pc:spChg chg="mod">
          <ac:chgData name="성준 정" userId="4799240394756efa" providerId="LiveId" clId="{EBB86EF5-F1F1-43C9-87CD-65B568B53B40}" dt="2024-07-18T03:44:05.296" v="5394" actId="20577"/>
          <ac:spMkLst>
            <pc:docMk/>
            <pc:sldMk cId="2470901860" sldId="282"/>
            <ac:spMk id="3" creationId="{DF4CAB5C-C03C-6A45-7CC9-798A454F4754}"/>
          </ac:spMkLst>
        </pc:spChg>
        <pc:spChg chg="mod">
          <ac:chgData name="성준 정" userId="4799240394756efa" providerId="LiveId" clId="{EBB86EF5-F1F1-43C9-87CD-65B568B53B40}" dt="2024-07-18T03:44:11.064" v="5406" actId="20577"/>
          <ac:spMkLst>
            <pc:docMk/>
            <pc:sldMk cId="2470901860" sldId="282"/>
            <ac:spMk id="10" creationId="{5B8D53F6-5ED1-9F79-77E4-14DB5B2D8573}"/>
          </ac:spMkLst>
        </pc:spChg>
        <pc:spChg chg="mod">
          <ac:chgData name="성준 정" userId="4799240394756efa" providerId="LiveId" clId="{EBB86EF5-F1F1-43C9-87CD-65B568B53B40}" dt="2024-07-18T03:44:17.296" v="5412" actId="20577"/>
          <ac:spMkLst>
            <pc:docMk/>
            <pc:sldMk cId="2470901860" sldId="282"/>
            <ac:spMk id="12" creationId="{75B23146-3AA8-8506-7A14-2150E2EA635C}"/>
          </ac:spMkLst>
        </pc:spChg>
        <pc:picChg chg="del">
          <ac:chgData name="성준 정" userId="4799240394756efa" providerId="LiveId" clId="{EBB86EF5-F1F1-43C9-87CD-65B568B53B40}" dt="2024-07-18T03:42:56.418" v="5366" actId="478"/>
          <ac:picMkLst>
            <pc:docMk/>
            <pc:sldMk cId="2470901860" sldId="282"/>
            <ac:picMk id="4" creationId="{C992748C-5F68-3189-EA09-877935327F0D}"/>
          </ac:picMkLst>
        </pc:picChg>
        <pc:picChg chg="add mod">
          <ac:chgData name="성준 정" userId="4799240394756efa" providerId="LiveId" clId="{EBB86EF5-F1F1-43C9-87CD-65B568B53B40}" dt="2024-07-18T03:44:38.693" v="5416" actId="1076"/>
          <ac:picMkLst>
            <pc:docMk/>
            <pc:sldMk cId="2470901860" sldId="282"/>
            <ac:picMk id="6" creationId="{84D2D9BA-172B-F427-242E-167A75235A7F}"/>
          </ac:picMkLst>
        </pc:picChg>
        <pc:picChg chg="del">
          <ac:chgData name="성준 정" userId="4799240394756efa" providerId="LiveId" clId="{EBB86EF5-F1F1-43C9-87CD-65B568B53B40}" dt="2024-07-18T03:42:55.838" v="5365" actId="478"/>
          <ac:picMkLst>
            <pc:docMk/>
            <pc:sldMk cId="2470901860" sldId="282"/>
            <ac:picMk id="8" creationId="{AC8EFC04-201F-DE2B-4878-6104E9E333B5}"/>
          </ac:picMkLst>
        </pc:picChg>
        <pc:picChg chg="add del">
          <ac:chgData name="성준 정" userId="4799240394756efa" providerId="LiveId" clId="{EBB86EF5-F1F1-43C9-87CD-65B568B53B40}" dt="2024-07-18T03:42:58.915" v="5368" actId="478"/>
          <ac:picMkLst>
            <pc:docMk/>
            <pc:sldMk cId="2470901860" sldId="282"/>
            <ac:picMk id="9" creationId="{83E1C6B4-7D10-2C43-FACD-8D0EE84DC9B7}"/>
          </ac:picMkLst>
        </pc:picChg>
        <pc:picChg chg="add mod">
          <ac:chgData name="성준 정" userId="4799240394756efa" providerId="LiveId" clId="{EBB86EF5-F1F1-43C9-87CD-65B568B53B40}" dt="2024-07-18T03:45:00.572" v="5419" actId="14100"/>
          <ac:picMkLst>
            <pc:docMk/>
            <pc:sldMk cId="2470901860" sldId="282"/>
            <ac:picMk id="13" creationId="{5DA2C8EF-F5F5-B133-F3BE-837591869C89}"/>
          </ac:picMkLst>
        </pc:picChg>
      </pc:sldChg>
    </pc:docChg>
  </pc:docChgLst>
</pc:chgInfo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51263C-8028-E6CD-55E6-4D0ED0886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205194F-83D9-CB4B-D4C2-C394E20DEA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380E5E-AC55-E8C6-DF29-8B67351E9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1E63AE-6972-BD10-6278-6B1422715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22DAA9-F46D-93CB-DC51-B04253EC6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55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1D1407-C3BB-C6FC-BCE6-084837B83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CEEA81-553F-FE46-29CC-0AE0D7F58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7E2270-FEE5-BD17-4F8F-3A40A2010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8C0DC1-17B2-3529-A268-2131BF8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7B02D1-55D1-722D-85D1-34A7662D7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147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EF6BF95-87A3-2114-BC11-8DF09ADDAA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EFC4D8-74B4-940B-584A-A1410CB7C0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B58628-9FE7-615F-1C2F-6B6AA4CA7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C377BE-5FB2-2086-FABE-8303F424E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31131E-4115-1DC5-C646-F746F1475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934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3B8E2D-9D79-4B4C-D4D5-CDBE65C64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5FBB29-2E2A-0C13-374F-9CEB89A61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3AFBFD-E4DB-D86E-3554-07D426D77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591C37-F67A-7D6A-C9AF-3CA09E85F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750EBD-273F-DC7F-2335-75C6CFE44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942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5C6893-F121-AF2A-B1B2-B7FE65505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31ABF4-DA24-4762-F95C-E364C892D5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D71DC9-E9A4-A1D9-5592-9551189B9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EA2C5B-0BB2-AAAC-6281-665702445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3CA695-6250-5D2E-857D-209FB5654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3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2CEDDF-0DB9-8875-F8BB-C8998BD82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2A4684-83C4-591F-466A-3C0B51E32F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F0B031-A932-920F-AE6A-3533A38A8B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761569-DB3E-B58D-258B-5A7862AEE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09FD5C-76BE-DAF9-C2E4-CAD4142D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55A4AD-92F8-CFF4-39E6-6067D8F8A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168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ECF58-EAEA-8BC9-BF10-7657F3B09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43F5AB-544C-FA31-3093-C6A549CFA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C5AB86-4FE1-6130-81C6-8807BC353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DBF54F-D77B-8F51-64BB-090CD29B4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2A58F4E-4C02-2C9A-075B-18010F13B9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28422D8-44B5-8CAD-DA67-A34BBDC2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2A928CB-488E-33ED-8A26-F849FFDC3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31ECF0C-38CF-8BF9-1576-162A068A7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476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AAA844-99D8-0617-8910-BDE527958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EDA2D66-FFD1-97EB-F27C-413623306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9399C8F-87AE-8B2F-FA31-EE65DDCC4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02CF5D-7025-5E53-7762-15C79D10F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418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B54606F-9FA8-F833-5CF9-CAE460836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C117BE8-07BF-BAE5-613D-987C39A7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B2E440-1E78-C337-D876-8DBCDC90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258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B0F3FA-7014-8BBD-F1CD-9DFB6EE35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45D9D8-4CEF-9E94-1DD4-F7A91FEE2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9656EA-CB22-D8DB-C2B5-CFC1D959CD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66D3C-12E0-C963-E74F-6C9F2C180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26225D-7162-7250-57E9-FFF78F7BE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186D96-D3DA-0800-2E95-DE33F7AFE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035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985BC8-8B2E-C360-85AB-8D31AD39B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2D66739-8330-476D-46C4-D6CCF54F2D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115E78-6D18-C2B4-5C53-A1104DE3FB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97C4C2-0004-3585-1C82-28AB1AF5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CCEF6D-438C-A882-047A-E473AB198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6FC90B-4D3A-7E1B-0C04-03BCD274E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57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8BB6648-EDE6-F938-BE00-B01FB162F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7D2072-4EC6-5082-7F0C-BDDAFC786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6CAB39-39E2-15FB-2DEE-888EEFF4D0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5CFD9-044C-44F8-864F-D61CAD06CAE1}" type="datetimeFigureOut">
              <a:rPr lang="ko-KR" altLang="en-US" smtClean="0"/>
              <a:t>2024-07-30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7ED6D3-FEAA-C8CF-DC7E-ABDB80639D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B8AFC4-17D5-2167-8038-69AE32F42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A34511-779E-413D-B929-5F94924BA4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472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57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09A6A2EE-7ECF-25C8-DF4F-DB4EEADEAB44}"/>
              </a:ext>
            </a:extLst>
          </p:cNvPr>
          <p:cNvCxnSpPr>
            <a:cxnSpLocks/>
          </p:cNvCxnSpPr>
          <p:nvPr/>
        </p:nvCxnSpPr>
        <p:spPr>
          <a:xfrm>
            <a:off x="11692088" y="4133630"/>
            <a:ext cx="0" cy="1206014"/>
          </a:xfrm>
          <a:prstGeom prst="line">
            <a:avLst/>
          </a:prstGeom>
          <a:ln w="38100">
            <a:solidFill>
              <a:srgbClr val="D6DC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9CFEB60-F3F2-D7FD-FBA9-703C1FCA1A3F}"/>
              </a:ext>
            </a:extLst>
          </p:cNvPr>
          <p:cNvSpPr txBox="1"/>
          <p:nvPr/>
        </p:nvSpPr>
        <p:spPr>
          <a:xfrm>
            <a:off x="3622158" y="4125036"/>
            <a:ext cx="8002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0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대면</a:t>
            </a:r>
            <a:r>
              <a:rPr lang="en-US" altLang="ko-KR" sz="40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-</a:t>
            </a:r>
            <a:r>
              <a:rPr lang="ko-KR" altLang="en-US" sz="40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비대면에 따른 환자 감량 조사</a:t>
            </a:r>
            <a:endParaRPr lang="en-US" altLang="ko-KR" sz="1000" dirty="0">
              <a:solidFill>
                <a:srgbClr val="D6DCCC"/>
              </a:solidFill>
              <a:latin typeface="프리젠테이션 7 Bold" pitchFamily="2" charset="-127"/>
              <a:ea typeface="프리젠테이션 7 Bold" pitchFamily="2" charset="-127"/>
            </a:endParaRPr>
          </a:p>
          <a:p>
            <a:pPr algn="r"/>
            <a:r>
              <a:rPr lang="ko-KR" altLang="en-US" sz="2000" dirty="0" err="1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누베베</a:t>
            </a:r>
            <a:r>
              <a:rPr lang="ko-KR" altLang="en-US" sz="20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 비만 연구소 인턴 정성준</a:t>
            </a:r>
          </a:p>
        </p:txBody>
      </p:sp>
    </p:spTree>
    <p:extLst>
      <p:ext uri="{BB962C8B-B14F-4D97-AF65-F5344CB8AC3E}">
        <p14:creationId xmlns:p14="http://schemas.microsoft.com/office/powerpoint/2010/main" val="363004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57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CEB3279-7A64-3CF3-C7D7-726FE6359043}"/>
              </a:ext>
            </a:extLst>
          </p:cNvPr>
          <p:cNvCxnSpPr>
            <a:cxnSpLocks/>
          </p:cNvCxnSpPr>
          <p:nvPr/>
        </p:nvCxnSpPr>
        <p:spPr>
          <a:xfrm>
            <a:off x="0" y="672122"/>
            <a:ext cx="12192000" cy="0"/>
          </a:xfrm>
          <a:prstGeom prst="line">
            <a:avLst/>
          </a:prstGeom>
          <a:ln w="38100">
            <a:solidFill>
              <a:srgbClr val="D6DC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6B2F0D2-A037-2951-F216-F2846AF4A4B7}"/>
              </a:ext>
            </a:extLst>
          </p:cNvPr>
          <p:cNvSpPr txBox="1"/>
          <p:nvPr/>
        </p:nvSpPr>
        <p:spPr>
          <a:xfrm>
            <a:off x="724118" y="379735"/>
            <a:ext cx="3028732" cy="707886"/>
          </a:xfrm>
          <a:prstGeom prst="rect">
            <a:avLst/>
          </a:prstGeom>
          <a:solidFill>
            <a:srgbClr val="3B573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CONTENTS</a:t>
            </a:r>
            <a:endParaRPr lang="ko-KR" altLang="en-US" sz="4000" dirty="0">
              <a:solidFill>
                <a:srgbClr val="D6DCCC"/>
              </a:solidFill>
              <a:latin typeface="프리젠테이션 7 Bold" pitchFamily="2" charset="-127"/>
              <a:ea typeface="프리젠테이션 7 Bold" pitchFamily="2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1BD491D-568D-B927-B444-AB2A3F4EDA1A}"/>
              </a:ext>
            </a:extLst>
          </p:cNvPr>
          <p:cNvGrpSpPr/>
          <p:nvPr/>
        </p:nvGrpSpPr>
        <p:grpSpPr>
          <a:xfrm>
            <a:off x="1284464" y="1308100"/>
            <a:ext cx="146755" cy="5102225"/>
            <a:chOff x="1284464" y="1422400"/>
            <a:chExt cx="146755" cy="5102225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A23876D5-F0FF-C2C9-F7F2-D491CCC2D52E}"/>
                </a:ext>
              </a:extLst>
            </p:cNvPr>
            <p:cNvCxnSpPr>
              <a:cxnSpLocks/>
            </p:cNvCxnSpPr>
            <p:nvPr/>
          </p:nvCxnSpPr>
          <p:spPr>
            <a:xfrm>
              <a:off x="1354667" y="1422400"/>
              <a:ext cx="0" cy="5102225"/>
            </a:xfrm>
            <a:prstGeom prst="line">
              <a:avLst/>
            </a:prstGeom>
            <a:ln w="38100">
              <a:solidFill>
                <a:srgbClr val="D6DCC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331834AF-5906-B006-4282-C67B76B30930}"/>
                </a:ext>
              </a:extLst>
            </p:cNvPr>
            <p:cNvSpPr/>
            <p:nvPr/>
          </p:nvSpPr>
          <p:spPr>
            <a:xfrm>
              <a:off x="1284464" y="1553995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13C66AC3-5F16-464F-CAF5-83EA8470A619}"/>
                </a:ext>
              </a:extLst>
            </p:cNvPr>
            <p:cNvSpPr/>
            <p:nvPr/>
          </p:nvSpPr>
          <p:spPr>
            <a:xfrm>
              <a:off x="1284464" y="5298563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329B3A0D-441A-4BA6-73DB-BE01236628FD}"/>
                </a:ext>
              </a:extLst>
            </p:cNvPr>
            <p:cNvSpPr/>
            <p:nvPr/>
          </p:nvSpPr>
          <p:spPr>
            <a:xfrm>
              <a:off x="1284464" y="2490137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424CD0BB-6D66-7946-16A0-6A46C93F6009}"/>
                </a:ext>
              </a:extLst>
            </p:cNvPr>
            <p:cNvSpPr/>
            <p:nvPr/>
          </p:nvSpPr>
          <p:spPr>
            <a:xfrm>
              <a:off x="1284464" y="3426279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06930FD-5D13-1F90-DBBD-887E0BE959FF}"/>
                </a:ext>
              </a:extLst>
            </p:cNvPr>
            <p:cNvSpPr/>
            <p:nvPr/>
          </p:nvSpPr>
          <p:spPr>
            <a:xfrm>
              <a:off x="1284464" y="4362421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E5DF99C1-B59D-205F-DD64-0D44FBC9870F}"/>
                </a:ext>
              </a:extLst>
            </p:cNvPr>
            <p:cNvSpPr/>
            <p:nvPr/>
          </p:nvSpPr>
          <p:spPr>
            <a:xfrm>
              <a:off x="1284464" y="6234706"/>
              <a:ext cx="146755" cy="146755"/>
            </a:xfrm>
            <a:prstGeom prst="ellipse">
              <a:avLst/>
            </a:prstGeom>
            <a:solidFill>
              <a:srgbClr val="D6DC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231BF9C-14E4-6270-FBDC-00F928FDA905}"/>
              </a:ext>
            </a:extLst>
          </p:cNvPr>
          <p:cNvSpPr txBox="1"/>
          <p:nvPr/>
        </p:nvSpPr>
        <p:spPr>
          <a:xfrm>
            <a:off x="1501422" y="3078900"/>
            <a:ext cx="5889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변수 설명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619278-2658-E71B-7907-9A729C8A26CD}"/>
              </a:ext>
            </a:extLst>
          </p:cNvPr>
          <p:cNvSpPr txBox="1"/>
          <p:nvPr/>
        </p:nvSpPr>
        <p:spPr>
          <a:xfrm>
            <a:off x="1501422" y="4020308"/>
            <a:ext cx="5889978" cy="584775"/>
          </a:xfrm>
          <a:prstGeom prst="rect">
            <a:avLst/>
          </a:prstGeom>
          <a:solidFill>
            <a:srgbClr val="3B5735"/>
          </a:solidFill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EDA</a:t>
            </a:r>
            <a:endParaRPr lang="ko-KR" altLang="en-US" sz="3200" dirty="0">
              <a:solidFill>
                <a:srgbClr val="D6DCCC"/>
              </a:solidFill>
              <a:latin typeface="프리젠테이션 7 Bold" pitchFamily="2" charset="-127"/>
              <a:ea typeface="프리젠테이션 7 Bold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EAC507-169F-DCAF-8837-5E2C95C55B73}"/>
              </a:ext>
            </a:extLst>
          </p:cNvPr>
          <p:cNvSpPr txBox="1"/>
          <p:nvPr/>
        </p:nvSpPr>
        <p:spPr>
          <a:xfrm>
            <a:off x="1501422" y="2158090"/>
            <a:ext cx="5889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D6DCCC"/>
                </a:solidFill>
                <a:latin typeface="프리젠테이션 7 Bold" pitchFamily="2" charset="-127"/>
                <a:ea typeface="프리젠테이션 7 Bold" pitchFamily="2" charset="-127"/>
              </a:rPr>
              <a:t>데이터 추출과정</a:t>
            </a:r>
          </a:p>
        </p:txBody>
      </p:sp>
    </p:spTree>
    <p:extLst>
      <p:ext uri="{BB962C8B-B14F-4D97-AF65-F5344CB8AC3E}">
        <p14:creationId xmlns:p14="http://schemas.microsoft.com/office/powerpoint/2010/main" val="757891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E0540B8-AD44-9E52-802D-433C7C5CDC3A}"/>
              </a:ext>
            </a:extLst>
          </p:cNvPr>
          <p:cNvCxnSpPr>
            <a:cxnSpLocks/>
          </p:cNvCxnSpPr>
          <p:nvPr/>
        </p:nvCxnSpPr>
        <p:spPr>
          <a:xfrm>
            <a:off x="564445" y="0"/>
            <a:ext cx="0" cy="6858000"/>
          </a:xfrm>
          <a:prstGeom prst="line">
            <a:avLst/>
          </a:prstGeom>
          <a:ln w="38100">
            <a:solidFill>
              <a:srgbClr val="3B573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FDF4DAE-2DAF-8A15-15D8-B87196E97713}"/>
              </a:ext>
            </a:extLst>
          </p:cNvPr>
          <p:cNvSpPr txBox="1"/>
          <p:nvPr/>
        </p:nvSpPr>
        <p:spPr>
          <a:xfrm>
            <a:off x="251999" y="360000"/>
            <a:ext cx="11793243" cy="584775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데이터 추출과정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CAB5C-C03C-6A45-7CC9-798A454F4754}"/>
              </a:ext>
            </a:extLst>
          </p:cNvPr>
          <p:cNvSpPr txBox="1"/>
          <p:nvPr/>
        </p:nvSpPr>
        <p:spPr>
          <a:xfrm>
            <a:off x="251999" y="944775"/>
            <a:ext cx="11793243" cy="400110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기본 특성 추출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F968C07-EEB6-0DFA-7DB8-9AEAF5A8F0B3}"/>
              </a:ext>
            </a:extLst>
          </p:cNvPr>
          <p:cNvSpPr/>
          <p:nvPr/>
        </p:nvSpPr>
        <p:spPr>
          <a:xfrm>
            <a:off x="1365656" y="1640934"/>
            <a:ext cx="2595141" cy="1262743"/>
          </a:xfrm>
          <a:prstGeom prst="roundRect">
            <a:avLst/>
          </a:prstGeom>
          <a:solidFill>
            <a:srgbClr val="3B573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전지점</a:t>
            </a:r>
            <a:r>
              <a:rPr lang="ko-KR" altLang="en-US" dirty="0"/>
              <a:t> 환자</a:t>
            </a:r>
            <a:endParaRPr lang="en-US" altLang="ko-KR" dirty="0"/>
          </a:p>
          <a:p>
            <a:pPr algn="ctr"/>
            <a:r>
              <a:rPr lang="en-US" altLang="ko-KR" dirty="0"/>
              <a:t>130080</a:t>
            </a:r>
            <a:endParaRPr lang="ko-KR" altLang="en-US" dirty="0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CA1315B-EA65-6A7E-B6D4-65F7D46AF600}"/>
              </a:ext>
            </a:extLst>
          </p:cNvPr>
          <p:cNvSpPr/>
          <p:nvPr/>
        </p:nvSpPr>
        <p:spPr>
          <a:xfrm>
            <a:off x="1357747" y="3348956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초진 환자</a:t>
            </a:r>
            <a:endParaRPr lang="en-US" altLang="ko-KR" dirty="0"/>
          </a:p>
          <a:p>
            <a:pPr algn="ctr"/>
            <a:r>
              <a:rPr lang="en-US" altLang="ko-KR" dirty="0"/>
              <a:t>44829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C5AD72F-5347-9981-8D75-F0C12B377CD6}"/>
              </a:ext>
            </a:extLst>
          </p:cNvPr>
          <p:cNvSpPr/>
          <p:nvPr/>
        </p:nvSpPr>
        <p:spPr>
          <a:xfrm>
            <a:off x="1349838" y="5056977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초진 차트에서 정보가 추출가능한 환자</a:t>
            </a:r>
            <a:endParaRPr lang="en-US" altLang="ko-KR" dirty="0"/>
          </a:p>
          <a:p>
            <a:pPr algn="ctr"/>
            <a:r>
              <a:rPr lang="en-US" altLang="ko-KR" dirty="0"/>
              <a:t>44778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D915ED0-7981-29CB-C9A9-6C2488D50918}"/>
              </a:ext>
            </a:extLst>
          </p:cNvPr>
          <p:cNvSpPr/>
          <p:nvPr/>
        </p:nvSpPr>
        <p:spPr>
          <a:xfrm>
            <a:off x="4730371" y="5056977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BMI &gt; 23</a:t>
            </a:r>
          </a:p>
          <a:p>
            <a:pPr algn="ctr"/>
            <a:r>
              <a:rPr lang="en-US" altLang="ko-KR" dirty="0"/>
              <a:t>33957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D39008A-7FB2-039B-76A2-1D51A02410F4}"/>
              </a:ext>
            </a:extLst>
          </p:cNvPr>
          <p:cNvSpPr/>
          <p:nvPr/>
        </p:nvSpPr>
        <p:spPr>
          <a:xfrm>
            <a:off x="4729560" y="3348956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Age &gt;18</a:t>
            </a:r>
          </a:p>
          <a:p>
            <a:pPr algn="ctr"/>
            <a:r>
              <a:rPr lang="en-US" altLang="ko-KR" dirty="0"/>
              <a:t>33274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E0CB7E1-EA5C-A285-5F93-2FF762B5401C}"/>
              </a:ext>
            </a:extLst>
          </p:cNvPr>
          <p:cNvSpPr/>
          <p:nvPr/>
        </p:nvSpPr>
        <p:spPr>
          <a:xfrm>
            <a:off x="4729559" y="1640934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2022.11.7~2024.1.31</a:t>
            </a:r>
            <a:r>
              <a:rPr lang="ko-KR" altLang="en-US" dirty="0"/>
              <a:t>내의 초진</a:t>
            </a:r>
            <a:endParaRPr lang="en-US" altLang="ko-KR" dirty="0"/>
          </a:p>
          <a:p>
            <a:pPr algn="ctr"/>
            <a:r>
              <a:rPr lang="en-US" altLang="ko-KR" dirty="0"/>
              <a:t>26858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6A8228B-3BD9-7EB6-3EBB-B8665B92B8EA}"/>
              </a:ext>
            </a:extLst>
          </p:cNvPr>
          <p:cNvSpPr/>
          <p:nvPr/>
        </p:nvSpPr>
        <p:spPr>
          <a:xfrm>
            <a:off x="8101373" y="3348955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약을 </a:t>
            </a:r>
            <a:r>
              <a:rPr lang="ko-KR" altLang="en-US" dirty="0" err="1"/>
              <a:t>처방받은</a:t>
            </a:r>
            <a:r>
              <a:rPr lang="ko-KR" altLang="en-US" dirty="0"/>
              <a:t> 경험이 있는 사람</a:t>
            </a:r>
            <a:endParaRPr lang="en-US" altLang="ko-KR" dirty="0"/>
          </a:p>
          <a:p>
            <a:pPr algn="ctr"/>
            <a:r>
              <a:rPr lang="en-US" altLang="ko-KR" dirty="0"/>
              <a:t>25649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14A2699-1409-6C6E-22A3-D12515D4AA11}"/>
              </a:ext>
            </a:extLst>
          </p:cNvPr>
          <p:cNvCxnSpPr/>
          <p:nvPr/>
        </p:nvCxnSpPr>
        <p:spPr>
          <a:xfrm>
            <a:off x="2647408" y="2990491"/>
            <a:ext cx="0" cy="24729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06AAD91-D661-022C-7780-DB39E268559B}"/>
              </a:ext>
            </a:extLst>
          </p:cNvPr>
          <p:cNvCxnSpPr/>
          <p:nvPr/>
        </p:nvCxnSpPr>
        <p:spPr>
          <a:xfrm>
            <a:off x="2635005" y="4747404"/>
            <a:ext cx="0" cy="24729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584D43C-BB20-AF00-AA48-0198E95CF0F6}"/>
              </a:ext>
            </a:extLst>
          </p:cNvPr>
          <p:cNvCxnSpPr>
            <a:cxnSpLocks/>
          </p:cNvCxnSpPr>
          <p:nvPr/>
        </p:nvCxnSpPr>
        <p:spPr>
          <a:xfrm>
            <a:off x="4254797" y="5633714"/>
            <a:ext cx="242441" cy="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5D28F664-62EE-FB31-17C5-E11A136129B0}"/>
              </a:ext>
            </a:extLst>
          </p:cNvPr>
          <p:cNvCxnSpPr>
            <a:cxnSpLocks/>
          </p:cNvCxnSpPr>
          <p:nvPr/>
        </p:nvCxnSpPr>
        <p:spPr>
          <a:xfrm flipV="1">
            <a:off x="6060734" y="4724400"/>
            <a:ext cx="0" cy="24729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4290CE9-13DE-68B7-1905-0BCA5E9F7372}"/>
              </a:ext>
            </a:extLst>
          </p:cNvPr>
          <p:cNvCxnSpPr>
            <a:cxnSpLocks/>
          </p:cNvCxnSpPr>
          <p:nvPr/>
        </p:nvCxnSpPr>
        <p:spPr>
          <a:xfrm flipV="1">
            <a:off x="6091603" y="2987615"/>
            <a:ext cx="0" cy="24729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470F6D1-C48A-6824-4E82-F086ECBCA03D}"/>
              </a:ext>
            </a:extLst>
          </p:cNvPr>
          <p:cNvCxnSpPr>
            <a:cxnSpLocks/>
          </p:cNvCxnSpPr>
          <p:nvPr/>
        </p:nvCxnSpPr>
        <p:spPr>
          <a:xfrm>
            <a:off x="7584734" y="2903677"/>
            <a:ext cx="351568" cy="288097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3616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E0540B8-AD44-9E52-802D-433C7C5CDC3A}"/>
              </a:ext>
            </a:extLst>
          </p:cNvPr>
          <p:cNvCxnSpPr>
            <a:cxnSpLocks/>
          </p:cNvCxnSpPr>
          <p:nvPr/>
        </p:nvCxnSpPr>
        <p:spPr>
          <a:xfrm>
            <a:off x="564445" y="0"/>
            <a:ext cx="0" cy="6858000"/>
          </a:xfrm>
          <a:prstGeom prst="line">
            <a:avLst/>
          </a:prstGeom>
          <a:ln w="38100">
            <a:solidFill>
              <a:srgbClr val="3B573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9BF3A8E-7BF1-3AF3-ED89-92EA1AEB20F6}"/>
              </a:ext>
            </a:extLst>
          </p:cNvPr>
          <p:cNvSpPr txBox="1"/>
          <p:nvPr/>
        </p:nvSpPr>
        <p:spPr>
          <a:xfrm>
            <a:off x="251999" y="360000"/>
            <a:ext cx="11793243" cy="584775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데이터 추출과정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CAB5C-C03C-6A45-7CC9-798A454F4754}"/>
              </a:ext>
            </a:extLst>
          </p:cNvPr>
          <p:cNvSpPr txBox="1"/>
          <p:nvPr/>
        </p:nvSpPr>
        <p:spPr>
          <a:xfrm>
            <a:off x="251999" y="944775"/>
            <a:ext cx="11793243" cy="400110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방문 특성 분류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F968C07-EEB6-0DFA-7DB8-9AEAF5A8F0B3}"/>
              </a:ext>
            </a:extLst>
          </p:cNvPr>
          <p:cNvSpPr/>
          <p:nvPr/>
        </p:nvSpPr>
        <p:spPr>
          <a:xfrm>
            <a:off x="1365656" y="1640934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약을 </a:t>
            </a:r>
            <a:r>
              <a:rPr lang="en-US" altLang="ko-KR" sz="1600" dirty="0"/>
              <a:t>(2-1,2-2), (2-1,2)</a:t>
            </a:r>
          </a:p>
          <a:p>
            <a:pPr algn="ctr"/>
            <a:r>
              <a:rPr lang="ko-KR" altLang="en-US" sz="1600" dirty="0"/>
              <a:t>초진 </a:t>
            </a:r>
            <a:r>
              <a:rPr lang="en-US" altLang="ko-KR" sz="1600" dirty="0"/>
              <a:t>+120</a:t>
            </a:r>
            <a:r>
              <a:rPr lang="ko-KR" altLang="en-US" sz="1600" dirty="0"/>
              <a:t>일 이전</a:t>
            </a:r>
            <a:endParaRPr lang="en-US" altLang="ko-KR" sz="1600" dirty="0"/>
          </a:p>
          <a:p>
            <a:pPr algn="ctr"/>
            <a:r>
              <a:rPr lang="ko-KR" altLang="en-US" sz="1600" dirty="0"/>
              <a:t>마지막 약수령으로부터 </a:t>
            </a:r>
            <a:r>
              <a:rPr lang="en-US" altLang="ko-KR" sz="1600" dirty="0"/>
              <a:t>30</a:t>
            </a:r>
            <a:r>
              <a:rPr lang="ko-KR" altLang="en-US" sz="1600" dirty="0"/>
              <a:t>일 이후에 체중보고</a:t>
            </a:r>
            <a:endParaRPr lang="en-US" altLang="ko-KR" sz="1600" dirty="0"/>
          </a:p>
          <a:p>
            <a:pPr algn="ctr"/>
            <a:r>
              <a:rPr lang="en-US" altLang="ko-KR" sz="1600" dirty="0"/>
              <a:t>7619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5CA1315B-EA65-6A7E-B6D4-65F7D46AF600}"/>
              </a:ext>
            </a:extLst>
          </p:cNvPr>
          <p:cNvSpPr/>
          <p:nvPr/>
        </p:nvSpPr>
        <p:spPr>
          <a:xfrm>
            <a:off x="1357747" y="3348956"/>
            <a:ext cx="2595141" cy="1262743"/>
          </a:xfrm>
          <a:prstGeom prst="roundRect">
            <a:avLst/>
          </a:prstGeom>
          <a:solidFill>
            <a:srgbClr val="3B573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약을 </a:t>
            </a:r>
            <a:r>
              <a:rPr lang="ko-KR" altLang="en-US" dirty="0" err="1"/>
              <a:t>처방받은</a:t>
            </a:r>
            <a:r>
              <a:rPr lang="ko-KR" altLang="en-US" dirty="0"/>
              <a:t> 경험이 있는 사람</a:t>
            </a:r>
            <a:endParaRPr lang="en-US" altLang="ko-KR" dirty="0"/>
          </a:p>
          <a:p>
            <a:pPr algn="ctr"/>
            <a:r>
              <a:rPr lang="en-US" altLang="ko-KR" dirty="0"/>
              <a:t>25649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BC5AD72F-5347-9981-8D75-F0C12B377CD6}"/>
              </a:ext>
            </a:extLst>
          </p:cNvPr>
          <p:cNvSpPr/>
          <p:nvPr/>
        </p:nvSpPr>
        <p:spPr>
          <a:xfrm>
            <a:off x="1349838" y="5056977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약을 </a:t>
            </a:r>
            <a:r>
              <a:rPr lang="en-US" altLang="ko-KR" dirty="0"/>
              <a:t>2-1, 2-2</a:t>
            </a:r>
            <a:r>
              <a:rPr lang="ko-KR" altLang="en-US" dirty="0"/>
              <a:t>를 </a:t>
            </a:r>
            <a:r>
              <a:rPr lang="ko-KR" altLang="en-US" dirty="0" err="1"/>
              <a:t>나누받음</a:t>
            </a:r>
            <a:endParaRPr lang="en-US" altLang="ko-KR" dirty="0"/>
          </a:p>
          <a:p>
            <a:pPr algn="ctr"/>
            <a:r>
              <a:rPr lang="en-US" altLang="ko-KR" dirty="0"/>
              <a:t>15226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E0CB7E1-EA5C-A285-5F93-2FF762B5401C}"/>
              </a:ext>
            </a:extLst>
          </p:cNvPr>
          <p:cNvSpPr/>
          <p:nvPr/>
        </p:nvSpPr>
        <p:spPr>
          <a:xfrm>
            <a:off x="4999716" y="783747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/>
              <a:t>(2-1,2-2, </a:t>
            </a:r>
            <a:r>
              <a:rPr lang="ko-KR" altLang="en-US" sz="1800" dirty="0"/>
              <a:t>체중보고</a:t>
            </a:r>
            <a:r>
              <a:rPr lang="en-US" altLang="ko-KR" sz="1800" dirty="0"/>
              <a:t>)</a:t>
            </a:r>
            <a:r>
              <a:rPr lang="ko-KR" altLang="en-US" sz="1800" dirty="0"/>
              <a:t>가</a:t>
            </a:r>
            <a:r>
              <a:rPr lang="en-US" altLang="ko-KR" sz="1800" dirty="0"/>
              <a:t> </a:t>
            </a:r>
            <a:r>
              <a:rPr lang="ko-KR" altLang="en-US" sz="1800" dirty="0"/>
              <a:t>대면</a:t>
            </a:r>
            <a:r>
              <a:rPr lang="en-US" altLang="ko-KR" sz="1800" dirty="0"/>
              <a:t>-</a:t>
            </a:r>
            <a:r>
              <a:rPr lang="ko-KR" altLang="en-US" sz="1800" dirty="0"/>
              <a:t>대면</a:t>
            </a:r>
            <a:r>
              <a:rPr lang="en-US" altLang="ko-KR" sz="1800" dirty="0"/>
              <a:t>-</a:t>
            </a:r>
            <a:r>
              <a:rPr lang="ko-KR" altLang="en-US" sz="1800" dirty="0"/>
              <a:t>대면</a:t>
            </a:r>
            <a:endParaRPr lang="en-US" altLang="ko-KR" dirty="0"/>
          </a:p>
          <a:p>
            <a:pPr algn="ctr"/>
            <a:r>
              <a:rPr lang="en-US" altLang="ko-KR" dirty="0"/>
              <a:t>2540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06AAD91-D661-022C-7780-DB39E268559B}"/>
              </a:ext>
            </a:extLst>
          </p:cNvPr>
          <p:cNvCxnSpPr/>
          <p:nvPr/>
        </p:nvCxnSpPr>
        <p:spPr>
          <a:xfrm>
            <a:off x="2635005" y="4747404"/>
            <a:ext cx="0" cy="24729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4290CE9-13DE-68B7-1905-0BCA5E9F7372}"/>
              </a:ext>
            </a:extLst>
          </p:cNvPr>
          <p:cNvCxnSpPr>
            <a:cxnSpLocks/>
          </p:cNvCxnSpPr>
          <p:nvPr/>
        </p:nvCxnSpPr>
        <p:spPr>
          <a:xfrm flipV="1">
            <a:off x="2663226" y="2996323"/>
            <a:ext cx="0" cy="24729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F04E73F-61B9-E2BA-00F8-37D94F8824ED}"/>
              </a:ext>
            </a:extLst>
          </p:cNvPr>
          <p:cNvSpPr/>
          <p:nvPr/>
        </p:nvSpPr>
        <p:spPr>
          <a:xfrm>
            <a:off x="5034796" y="2311370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/>
              <a:t>(2-1,2-2, </a:t>
            </a:r>
            <a:r>
              <a:rPr lang="ko-KR" altLang="en-US" sz="1800" dirty="0"/>
              <a:t>체중보고</a:t>
            </a:r>
            <a:r>
              <a:rPr lang="en-US" altLang="ko-KR" sz="1800" dirty="0"/>
              <a:t>)</a:t>
            </a:r>
            <a:r>
              <a:rPr lang="ko-KR" altLang="en-US" sz="1800" dirty="0"/>
              <a:t>가</a:t>
            </a:r>
            <a:r>
              <a:rPr lang="en-US" altLang="ko-KR" sz="1800" dirty="0"/>
              <a:t> </a:t>
            </a:r>
            <a:r>
              <a:rPr lang="ko-KR" altLang="en-US" sz="1800" dirty="0" err="1"/>
              <a:t>비대면</a:t>
            </a:r>
            <a:r>
              <a:rPr lang="en-US" altLang="ko-KR" sz="1800" dirty="0"/>
              <a:t>-</a:t>
            </a:r>
            <a:r>
              <a:rPr lang="ko-KR" altLang="en-US" sz="1800" dirty="0" err="1"/>
              <a:t>비대면</a:t>
            </a:r>
            <a:r>
              <a:rPr lang="en-US" altLang="ko-KR" sz="1800" dirty="0"/>
              <a:t>-</a:t>
            </a:r>
            <a:r>
              <a:rPr lang="ko-KR" altLang="en-US" sz="1800" dirty="0" err="1"/>
              <a:t>비대면</a:t>
            </a:r>
            <a:endParaRPr lang="en-US" altLang="ko-KR" dirty="0"/>
          </a:p>
          <a:p>
            <a:pPr algn="ctr"/>
            <a:r>
              <a:rPr lang="en-US" altLang="ko-KR" dirty="0"/>
              <a:t>1684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03BDB7F-1BEB-1230-BB15-60946F8E16DE}"/>
              </a:ext>
            </a:extLst>
          </p:cNvPr>
          <p:cNvSpPr/>
          <p:nvPr/>
        </p:nvSpPr>
        <p:spPr>
          <a:xfrm>
            <a:off x="5017256" y="3838993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/>
              <a:t>(2-1,2-2)</a:t>
            </a:r>
            <a:r>
              <a:rPr lang="ko-KR" altLang="en-US" sz="1800" dirty="0"/>
              <a:t>가</a:t>
            </a:r>
            <a:r>
              <a:rPr lang="en-US" altLang="ko-KR" sz="1800" dirty="0"/>
              <a:t> </a:t>
            </a:r>
            <a:r>
              <a:rPr lang="ko-KR" altLang="en-US" sz="1800" dirty="0"/>
              <a:t>대면</a:t>
            </a:r>
            <a:r>
              <a:rPr lang="en-US" altLang="ko-KR" sz="1800" dirty="0"/>
              <a:t>-</a:t>
            </a:r>
            <a:r>
              <a:rPr lang="ko-KR" altLang="en-US" sz="1800" dirty="0"/>
              <a:t>대면</a:t>
            </a:r>
            <a:endParaRPr lang="en-US" altLang="ko-KR" dirty="0"/>
          </a:p>
          <a:p>
            <a:pPr algn="ctr"/>
            <a:r>
              <a:rPr lang="en-US" altLang="ko-KR" dirty="0"/>
              <a:t>3562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1049D4DA-C4A7-E483-0DD3-56A6504BB9F2}"/>
              </a:ext>
            </a:extLst>
          </p:cNvPr>
          <p:cNvSpPr/>
          <p:nvPr/>
        </p:nvSpPr>
        <p:spPr>
          <a:xfrm>
            <a:off x="4999716" y="5366616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/>
              <a:t>(2-1,2-2)</a:t>
            </a:r>
            <a:r>
              <a:rPr lang="ko-KR" altLang="en-US" sz="1800" dirty="0"/>
              <a:t>가</a:t>
            </a:r>
            <a:r>
              <a:rPr lang="en-US" altLang="ko-KR" sz="1800" dirty="0"/>
              <a:t> </a:t>
            </a:r>
          </a:p>
          <a:p>
            <a:pPr algn="ctr"/>
            <a:r>
              <a:rPr lang="ko-KR" altLang="en-US" sz="1800" dirty="0" err="1"/>
              <a:t>비대면</a:t>
            </a:r>
            <a:r>
              <a:rPr lang="en-US" altLang="ko-KR" sz="1800" dirty="0"/>
              <a:t>-</a:t>
            </a:r>
            <a:r>
              <a:rPr lang="ko-KR" altLang="en-US" sz="1800" dirty="0" err="1"/>
              <a:t>비대면</a:t>
            </a:r>
            <a:endParaRPr lang="en-US" altLang="ko-KR" sz="1800" dirty="0"/>
          </a:p>
          <a:p>
            <a:pPr algn="ctr"/>
            <a:r>
              <a:rPr lang="en-US" altLang="ko-KR" dirty="0"/>
              <a:t>4826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7C34DC3-9CA1-443F-BFF9-E0364BC915EB}"/>
              </a:ext>
            </a:extLst>
          </p:cNvPr>
          <p:cNvCxnSpPr>
            <a:cxnSpLocks/>
          </p:cNvCxnSpPr>
          <p:nvPr/>
        </p:nvCxnSpPr>
        <p:spPr>
          <a:xfrm>
            <a:off x="4248491" y="5699062"/>
            <a:ext cx="414068" cy="304556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A29FB82-B564-5A90-1B2B-1F966ACCB84C}"/>
              </a:ext>
            </a:extLst>
          </p:cNvPr>
          <p:cNvCxnSpPr>
            <a:cxnSpLocks/>
          </p:cNvCxnSpPr>
          <p:nvPr/>
        </p:nvCxnSpPr>
        <p:spPr>
          <a:xfrm flipV="1">
            <a:off x="4248491" y="4955088"/>
            <a:ext cx="414068" cy="304556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6A538167-28B8-F3F3-7FB5-A807702788A1}"/>
              </a:ext>
            </a:extLst>
          </p:cNvPr>
          <p:cNvCxnSpPr>
            <a:cxnSpLocks/>
          </p:cNvCxnSpPr>
          <p:nvPr/>
        </p:nvCxnSpPr>
        <p:spPr>
          <a:xfrm>
            <a:off x="4229781" y="2642410"/>
            <a:ext cx="414068" cy="304556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3863F84-5911-C151-063A-5070277D7844}"/>
              </a:ext>
            </a:extLst>
          </p:cNvPr>
          <p:cNvCxnSpPr>
            <a:cxnSpLocks/>
          </p:cNvCxnSpPr>
          <p:nvPr/>
        </p:nvCxnSpPr>
        <p:spPr>
          <a:xfrm flipV="1">
            <a:off x="4229781" y="1898436"/>
            <a:ext cx="414068" cy="304556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516E234A-9270-5115-974F-C2E30FDB2C2F}"/>
              </a:ext>
            </a:extLst>
          </p:cNvPr>
          <p:cNvSpPr/>
          <p:nvPr/>
        </p:nvSpPr>
        <p:spPr>
          <a:xfrm>
            <a:off x="8677038" y="783747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초진 날짜와 </a:t>
            </a:r>
            <a:r>
              <a:rPr lang="en-US" altLang="ko-KR" dirty="0"/>
              <a:t>2-1</a:t>
            </a:r>
            <a:r>
              <a:rPr lang="ko-KR" altLang="en-US" dirty="0"/>
              <a:t>을 받은 날짜가 같은 경우</a:t>
            </a:r>
            <a:endParaRPr lang="en-US" altLang="ko-KR" dirty="0"/>
          </a:p>
          <a:p>
            <a:pPr algn="ctr"/>
            <a:r>
              <a:rPr lang="en-US" altLang="ko-KR" dirty="0"/>
              <a:t>2540</a:t>
            </a: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4E5F20A4-9967-7109-AEAE-1D5CCFB04C8A}"/>
              </a:ext>
            </a:extLst>
          </p:cNvPr>
          <p:cNvSpPr/>
          <p:nvPr/>
        </p:nvSpPr>
        <p:spPr>
          <a:xfrm>
            <a:off x="8712118" y="2311370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초진 날짜와 </a:t>
            </a:r>
            <a:r>
              <a:rPr lang="en-US" altLang="ko-KR" dirty="0"/>
              <a:t>2-1</a:t>
            </a:r>
            <a:r>
              <a:rPr lang="ko-KR" altLang="en-US" dirty="0"/>
              <a:t>을 받은 날짜가 같은 경우</a:t>
            </a:r>
            <a:endParaRPr lang="en-US" altLang="ko-KR" dirty="0"/>
          </a:p>
          <a:p>
            <a:pPr algn="ctr"/>
            <a:r>
              <a:rPr lang="en-US" altLang="ko-KR" dirty="0"/>
              <a:t>1626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EAF65F5A-1B6E-F65D-8DDC-2D990514D26A}"/>
              </a:ext>
            </a:extLst>
          </p:cNvPr>
          <p:cNvSpPr/>
          <p:nvPr/>
        </p:nvSpPr>
        <p:spPr>
          <a:xfrm>
            <a:off x="8694578" y="3838993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초진 날짜와 </a:t>
            </a:r>
            <a:r>
              <a:rPr lang="en-US" altLang="ko-KR" dirty="0"/>
              <a:t>2-1</a:t>
            </a:r>
            <a:r>
              <a:rPr lang="ko-KR" altLang="en-US" dirty="0"/>
              <a:t>을 받은 날짜가 같은 경우</a:t>
            </a:r>
            <a:endParaRPr lang="en-US" altLang="ko-KR" dirty="0"/>
          </a:p>
          <a:p>
            <a:pPr algn="ctr"/>
            <a:r>
              <a:rPr lang="en-US" altLang="ko-KR" dirty="0"/>
              <a:t>2648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834EF504-CFB3-5037-1871-5A9AA8304A7A}"/>
              </a:ext>
            </a:extLst>
          </p:cNvPr>
          <p:cNvSpPr/>
          <p:nvPr/>
        </p:nvSpPr>
        <p:spPr>
          <a:xfrm>
            <a:off x="8729658" y="5366617"/>
            <a:ext cx="2595141" cy="1262743"/>
          </a:xfrm>
          <a:prstGeom prst="roundRect">
            <a:avLst/>
          </a:prstGeom>
          <a:solidFill>
            <a:srgbClr val="9CB5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초진 날짜와 </a:t>
            </a:r>
            <a:r>
              <a:rPr lang="en-US" altLang="ko-KR" dirty="0"/>
              <a:t>2-1</a:t>
            </a:r>
            <a:r>
              <a:rPr lang="ko-KR" altLang="en-US" dirty="0"/>
              <a:t>을 받은 날짜가 같은 경우</a:t>
            </a:r>
            <a:endParaRPr lang="en-US" altLang="ko-KR" dirty="0"/>
          </a:p>
          <a:p>
            <a:pPr algn="ctr"/>
            <a:r>
              <a:rPr lang="en-US" altLang="ko-KR" dirty="0"/>
              <a:t>4526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F20D584-1E10-1606-B9C3-6FE4F27D6B38}"/>
              </a:ext>
            </a:extLst>
          </p:cNvPr>
          <p:cNvSpPr txBox="1"/>
          <p:nvPr/>
        </p:nvSpPr>
        <p:spPr>
          <a:xfrm>
            <a:off x="5477695" y="318812"/>
            <a:ext cx="1786154" cy="400110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관찰 대상자</a:t>
            </a:r>
            <a:r>
              <a:rPr lang="en-US" altLang="ko-KR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.xlsx</a:t>
            </a:r>
            <a:endParaRPr lang="ko-KR" altLang="en-US" sz="2000" dirty="0">
              <a:solidFill>
                <a:srgbClr val="3B5735"/>
              </a:solidFill>
              <a:latin typeface="프리젠테이션 7 Bold" pitchFamily="2" charset="-127"/>
              <a:ea typeface="프리젠테이션 7 Bold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39EE545-4770-47FA-3E67-6A0EF01954DF}"/>
              </a:ext>
            </a:extLst>
          </p:cNvPr>
          <p:cNvSpPr txBox="1"/>
          <p:nvPr/>
        </p:nvSpPr>
        <p:spPr>
          <a:xfrm>
            <a:off x="9292046" y="322492"/>
            <a:ext cx="1693817" cy="400110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감량 경과</a:t>
            </a:r>
            <a:r>
              <a:rPr lang="en-US" altLang="ko-KR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.xlsx</a:t>
            </a:r>
            <a:endParaRPr lang="ko-KR" altLang="en-US" sz="2000" dirty="0">
              <a:solidFill>
                <a:srgbClr val="3B5735"/>
              </a:solidFill>
              <a:latin typeface="프리젠테이션 7 Bold" pitchFamily="2" charset="-127"/>
              <a:ea typeface="프리젠테이션 7 Bold" pitchFamily="2" charset="-127"/>
            </a:endParaRP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577873DE-FFEF-1280-777D-C867E7740BDA}"/>
              </a:ext>
            </a:extLst>
          </p:cNvPr>
          <p:cNvCxnSpPr>
            <a:cxnSpLocks/>
          </p:cNvCxnSpPr>
          <p:nvPr/>
        </p:nvCxnSpPr>
        <p:spPr>
          <a:xfrm>
            <a:off x="7860530" y="5997987"/>
            <a:ext cx="601982" cy="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F80AC91C-AAB5-44A6-BCCF-707644194336}"/>
              </a:ext>
            </a:extLst>
          </p:cNvPr>
          <p:cNvCxnSpPr>
            <a:cxnSpLocks/>
          </p:cNvCxnSpPr>
          <p:nvPr/>
        </p:nvCxnSpPr>
        <p:spPr>
          <a:xfrm>
            <a:off x="7860530" y="4470364"/>
            <a:ext cx="601982" cy="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98FFC536-2500-161A-5733-EB86E6DDA5F1}"/>
              </a:ext>
            </a:extLst>
          </p:cNvPr>
          <p:cNvCxnSpPr>
            <a:cxnSpLocks/>
          </p:cNvCxnSpPr>
          <p:nvPr/>
        </p:nvCxnSpPr>
        <p:spPr>
          <a:xfrm>
            <a:off x="7860530" y="2942741"/>
            <a:ext cx="601982" cy="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71D9EA8D-B919-4482-6B83-1586ED88FBF2}"/>
              </a:ext>
            </a:extLst>
          </p:cNvPr>
          <p:cNvCxnSpPr>
            <a:cxnSpLocks/>
          </p:cNvCxnSpPr>
          <p:nvPr/>
        </p:nvCxnSpPr>
        <p:spPr>
          <a:xfrm>
            <a:off x="7860530" y="1415118"/>
            <a:ext cx="601982" cy="0"/>
          </a:xfrm>
          <a:prstGeom prst="straightConnector1">
            <a:avLst/>
          </a:prstGeom>
          <a:ln>
            <a:solidFill>
              <a:srgbClr val="3B573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7477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E0540B8-AD44-9E52-802D-433C7C5CDC3A}"/>
              </a:ext>
            </a:extLst>
          </p:cNvPr>
          <p:cNvCxnSpPr>
            <a:cxnSpLocks/>
          </p:cNvCxnSpPr>
          <p:nvPr/>
        </p:nvCxnSpPr>
        <p:spPr>
          <a:xfrm>
            <a:off x="564445" y="0"/>
            <a:ext cx="0" cy="6858000"/>
          </a:xfrm>
          <a:prstGeom prst="line">
            <a:avLst/>
          </a:prstGeom>
          <a:ln w="38100">
            <a:solidFill>
              <a:srgbClr val="3B573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9BF3A8E-7BF1-3AF3-ED89-92EA1AEB20F6}"/>
              </a:ext>
            </a:extLst>
          </p:cNvPr>
          <p:cNvSpPr txBox="1"/>
          <p:nvPr/>
        </p:nvSpPr>
        <p:spPr>
          <a:xfrm>
            <a:off x="251999" y="360000"/>
            <a:ext cx="11793243" cy="584775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변수 설명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CAB5C-C03C-6A45-7CC9-798A454F4754}"/>
              </a:ext>
            </a:extLst>
          </p:cNvPr>
          <p:cNvSpPr txBox="1"/>
          <p:nvPr/>
        </p:nvSpPr>
        <p:spPr>
          <a:xfrm>
            <a:off x="251999" y="944775"/>
            <a:ext cx="11793243" cy="400110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관찰 대상자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9275E41-BA14-73D6-C6A9-63CD9A6563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253551"/>
              </p:ext>
            </p:extLst>
          </p:nvPr>
        </p:nvGraphicFramePr>
        <p:xfrm>
          <a:off x="737220" y="1688860"/>
          <a:ext cx="5358780" cy="4653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443">
                  <a:extLst>
                    <a:ext uri="{9D8B030D-6E8A-4147-A177-3AD203B41FA5}">
                      <a16:colId xmlns:a16="http://schemas.microsoft.com/office/drawing/2014/main" val="2909034596"/>
                    </a:ext>
                  </a:extLst>
                </a:gridCol>
                <a:gridCol w="3601337">
                  <a:extLst>
                    <a:ext uri="{9D8B030D-6E8A-4147-A177-3AD203B41FA5}">
                      <a16:colId xmlns:a16="http://schemas.microsoft.com/office/drawing/2014/main" val="97344486"/>
                    </a:ext>
                  </a:extLst>
                </a:gridCol>
              </a:tblGrid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N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초진차트가 있는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Date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의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number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9537667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Visit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초진의 대면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비대면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여부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대면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1,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비대면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4191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Coffee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카페인 반응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4328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Alcohol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음주 횟수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003093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Diet1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[1]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기본 상담 칸에 있는 다이어트 경험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596305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Diet2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추가적으로 작성 되어 있는 다이어트 관련 경험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45184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한방 경험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Diet1 or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Diet2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에 한방이라는 글자가 있는지 있으면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없으면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905933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양방 경험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Diet1 or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Diet2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에 양방이라는 글자가 있는지 있으면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없으면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274463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82A5837-9E18-6D5E-EE09-BB35F308F8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95291"/>
              </p:ext>
            </p:extLst>
          </p:nvPr>
        </p:nvGraphicFramePr>
        <p:xfrm>
          <a:off x="6268775" y="1688862"/>
          <a:ext cx="5358780" cy="46533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0103">
                  <a:extLst>
                    <a:ext uri="{9D8B030D-6E8A-4147-A177-3AD203B41FA5}">
                      <a16:colId xmlns:a16="http://schemas.microsoft.com/office/drawing/2014/main" val="2909034596"/>
                    </a:ext>
                  </a:extLst>
                </a:gridCol>
                <a:gridCol w="3598677">
                  <a:extLst>
                    <a:ext uri="{9D8B030D-6E8A-4147-A177-3AD203B41FA5}">
                      <a16:colId xmlns:a16="http://schemas.microsoft.com/office/drawing/2014/main" val="97344486"/>
                    </a:ext>
                  </a:extLst>
                </a:gridCol>
              </a:tblGrid>
              <a:tr h="9224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한방 불편증상 여부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한방 불편증상 상세로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추출된 내용이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있을경우중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(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없음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없다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X, x, -)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인경우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아닌 경우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9537667"/>
                  </a:ext>
                </a:extLst>
              </a:tr>
              <a:tr h="64573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한방 불편증상 상세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불편증상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: ***‘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의 패턴이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Diet1 or Diet2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에 있을 경우 추출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41912"/>
                  </a:ext>
                </a:extLst>
              </a:tr>
              <a:tr h="92247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양방 불편증상 여부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양방 불편증상 상세로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추출된 내용이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있을경우중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(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없음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없다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X, x, -)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인경우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0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아닌 경우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43282"/>
                  </a:ext>
                </a:extLst>
              </a:tr>
              <a:tr h="64573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양방 불편증상 상세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불편증상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: ***‘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의 패턴이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Diet1 or Diet2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에 있을 경우 추출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003093"/>
                  </a:ext>
                </a:extLst>
              </a:tr>
              <a:tr h="379244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596305"/>
                  </a:ext>
                </a:extLst>
              </a:tr>
              <a:tr h="113773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나머지 항목은 </a:t>
                      </a:r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BasisAll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과 동일하며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순서에 따라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_(number)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를 뒤에 붙여 순서를 표시했습니다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451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8216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E0540B8-AD44-9E52-802D-433C7C5CDC3A}"/>
              </a:ext>
            </a:extLst>
          </p:cNvPr>
          <p:cNvCxnSpPr>
            <a:cxnSpLocks/>
          </p:cNvCxnSpPr>
          <p:nvPr/>
        </p:nvCxnSpPr>
        <p:spPr>
          <a:xfrm>
            <a:off x="564445" y="0"/>
            <a:ext cx="0" cy="6858000"/>
          </a:xfrm>
          <a:prstGeom prst="line">
            <a:avLst/>
          </a:prstGeom>
          <a:ln w="38100">
            <a:solidFill>
              <a:srgbClr val="3B573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9BF3A8E-7BF1-3AF3-ED89-92EA1AEB20F6}"/>
              </a:ext>
            </a:extLst>
          </p:cNvPr>
          <p:cNvSpPr txBox="1"/>
          <p:nvPr/>
        </p:nvSpPr>
        <p:spPr>
          <a:xfrm>
            <a:off x="251999" y="360000"/>
            <a:ext cx="11793243" cy="584775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변수 설명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4CAB5C-C03C-6A45-7CC9-798A454F4754}"/>
              </a:ext>
            </a:extLst>
          </p:cNvPr>
          <p:cNvSpPr txBox="1"/>
          <p:nvPr/>
        </p:nvSpPr>
        <p:spPr>
          <a:xfrm>
            <a:off x="251999" y="944775"/>
            <a:ext cx="11793243" cy="400110"/>
          </a:xfrm>
          <a:prstGeom prst="rect">
            <a:avLst/>
          </a:prstGeom>
          <a:solidFill>
            <a:srgbClr val="D6DCCC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3B5735"/>
                </a:solidFill>
                <a:latin typeface="프리젠테이션 7 Bold" pitchFamily="2" charset="-127"/>
                <a:ea typeface="프리젠테이션 7 Bold" pitchFamily="2" charset="-127"/>
              </a:rPr>
              <a:t>감량 경과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9275E41-BA14-73D6-C6A9-63CD9A6563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918737"/>
              </p:ext>
            </p:extLst>
          </p:nvPr>
        </p:nvGraphicFramePr>
        <p:xfrm>
          <a:off x="737220" y="1688860"/>
          <a:ext cx="5358780" cy="4460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443">
                  <a:extLst>
                    <a:ext uri="{9D8B030D-6E8A-4147-A177-3AD203B41FA5}">
                      <a16:colId xmlns:a16="http://schemas.microsoft.com/office/drawing/2014/main" val="2909034596"/>
                    </a:ext>
                  </a:extLst>
                </a:gridCol>
                <a:gridCol w="3601337">
                  <a:extLst>
                    <a:ext uri="{9D8B030D-6E8A-4147-A177-3AD203B41FA5}">
                      <a16:colId xmlns:a16="http://schemas.microsoft.com/office/drawing/2014/main" val="97344486"/>
                    </a:ext>
                  </a:extLst>
                </a:gridCol>
              </a:tblGrid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Visit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대면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비대면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여부</a:t>
                      </a:r>
                      <a:endParaRPr lang="en-US" altLang="ko-KR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대면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1,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비대면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9537667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Age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나이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4191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Sex 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성별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4328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Height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003093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596305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MedicineName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그날 받은 </a:t>
                      </a:r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GambiTab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의 정류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451842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Memo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약의 받은 형태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2-1, 2-2, 2-1,2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905933"/>
                  </a:ext>
                </a:extLst>
              </a:tr>
              <a:tr h="484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Weight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비대면의 경우 차트에서 추출된 몸무게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대면의 경우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인바디에서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나온 몸무게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274463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8C4ACB1-0360-EBB7-4D21-2159B921A0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956297"/>
              </p:ext>
            </p:extLst>
          </p:nvPr>
        </p:nvGraphicFramePr>
        <p:xfrm>
          <a:off x="6402653" y="1688859"/>
          <a:ext cx="5358780" cy="4460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7443">
                  <a:extLst>
                    <a:ext uri="{9D8B030D-6E8A-4147-A177-3AD203B41FA5}">
                      <a16:colId xmlns:a16="http://schemas.microsoft.com/office/drawing/2014/main" val="2909034596"/>
                    </a:ext>
                  </a:extLst>
                </a:gridCol>
                <a:gridCol w="3601337">
                  <a:extLst>
                    <a:ext uri="{9D8B030D-6E8A-4147-A177-3AD203B41FA5}">
                      <a16:colId xmlns:a16="http://schemas.microsoft.com/office/drawing/2014/main" val="97344486"/>
                    </a:ext>
                  </a:extLst>
                </a:gridCol>
              </a:tblGrid>
              <a:tr h="5575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BMI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Weight/(Height/100)^2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9537667"/>
                  </a:ext>
                </a:extLst>
              </a:tr>
              <a:tr h="5575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ProgressNote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해당날짜 차트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41912"/>
                  </a:ext>
                </a:extLst>
              </a:tr>
              <a:tr h="5575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Discomfort 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차트에서 추출한 불편증상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43282"/>
                  </a:ext>
                </a:extLst>
              </a:tr>
              <a:tr h="5575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Period_2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초진일로부터의 경과일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003093"/>
                  </a:ext>
                </a:extLst>
              </a:tr>
              <a:tr h="5575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Period_3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2-2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을 받은 날짜로부터 경과일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596305"/>
                  </a:ext>
                </a:extLst>
              </a:tr>
              <a:tr h="5575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MedicineName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그날 받은 </a:t>
                      </a:r>
                      <a:r>
                        <a:rPr lang="en-US" altLang="ko-KR" b="0" dirty="0" err="1">
                          <a:solidFill>
                            <a:schemeClr val="tx1"/>
                          </a:solidFill>
                        </a:rPr>
                        <a:t>GambiTab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의 정류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451842"/>
                  </a:ext>
                </a:extLst>
              </a:tr>
              <a:tr h="557557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905933"/>
                  </a:ext>
                </a:extLst>
              </a:tr>
              <a:tr h="557557">
                <a:tc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D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274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3151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425</Words>
  <Application>Microsoft Office PowerPoint</Application>
  <PresentationFormat>와이드스크린</PresentationFormat>
  <Paragraphs>110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맑은 고딕</vt:lpstr>
      <vt:lpstr>프리젠테이션 7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한만휘</dc:creator>
  <cp:lastModifiedBy>성준 정</cp:lastModifiedBy>
  <cp:revision>13</cp:revision>
  <dcterms:created xsi:type="dcterms:W3CDTF">2024-04-27T08:24:51Z</dcterms:created>
  <dcterms:modified xsi:type="dcterms:W3CDTF">2024-07-30T08:13:34Z</dcterms:modified>
</cp:coreProperties>
</file>

<file path=docProps/thumbnail.jpeg>
</file>